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525" r:id="rId4"/>
    <p:sldId id="704" r:id="rId5"/>
    <p:sldId id="705" r:id="rId6"/>
    <p:sldId id="706" r:id="rId7"/>
    <p:sldId id="707" r:id="rId8"/>
    <p:sldId id="708" r:id="rId9"/>
    <p:sldId id="709" r:id="rId10"/>
    <p:sldId id="710" r:id="rId11"/>
    <p:sldId id="711" r:id="rId12"/>
    <p:sldId id="712" r:id="rId13"/>
    <p:sldId id="713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Objects="1" showGuide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ie Hoffmeister" userId="a3a050b3-17f3-41b0-ab54-2a495264810c" providerId="ADAL" clId="{29B3E57E-A342-494F-91D0-EBB0E98A813A}"/>
    <pc:docChg chg="modSld">
      <pc:chgData name="Allie Hoffmeister" userId="a3a050b3-17f3-41b0-ab54-2a495264810c" providerId="ADAL" clId="{29B3E57E-A342-494F-91D0-EBB0E98A813A}" dt="2020-12-28T21:23:37.660" v="71" actId="20577"/>
      <pc:docMkLst>
        <pc:docMk/>
      </pc:docMkLst>
      <pc:sldChg chg="modSp mod">
        <pc:chgData name="Allie Hoffmeister" userId="a3a050b3-17f3-41b0-ab54-2a495264810c" providerId="ADAL" clId="{29B3E57E-A342-494F-91D0-EBB0E98A813A}" dt="2020-12-28T21:23:34.044" v="70" actId="20577"/>
        <pc:sldMkLst>
          <pc:docMk/>
          <pc:sldMk cId="0" sldId="257"/>
        </pc:sldMkLst>
        <pc:spChg chg="mod">
          <ac:chgData name="Allie Hoffmeister" userId="a3a050b3-17f3-41b0-ab54-2a495264810c" providerId="ADAL" clId="{29B3E57E-A342-494F-91D0-EBB0E98A813A}" dt="2020-12-28T21:23:34.044" v="70" actId="20577"/>
          <ac:spMkLst>
            <pc:docMk/>
            <pc:sldMk cId="0" sldId="257"/>
            <ac:spMk id="14339" creationId="{00000000-0000-0000-0000-000000000000}"/>
          </ac:spMkLst>
        </pc:spChg>
      </pc:sldChg>
      <pc:sldChg chg="modSp mod">
        <pc:chgData name="Allie Hoffmeister" userId="a3a050b3-17f3-41b0-ab54-2a495264810c" providerId="ADAL" clId="{29B3E57E-A342-494F-91D0-EBB0E98A813A}" dt="2020-12-28T21:23:32.228" v="69" actId="20577"/>
        <pc:sldMkLst>
          <pc:docMk/>
          <pc:sldMk cId="0" sldId="525"/>
        </pc:sldMkLst>
        <pc:spChg chg="mod">
          <ac:chgData name="Allie Hoffmeister" userId="a3a050b3-17f3-41b0-ab54-2a495264810c" providerId="ADAL" clId="{29B3E57E-A342-494F-91D0-EBB0E98A813A}" dt="2020-12-28T21:23:32.228" v="69" actId="20577"/>
          <ac:spMkLst>
            <pc:docMk/>
            <pc:sldMk cId="0" sldId="525"/>
            <ac:spMk id="15363" creationId="{00000000-0000-0000-0000-000000000000}"/>
          </ac:spMkLst>
        </pc:spChg>
      </pc:sldChg>
      <pc:sldChg chg="modSp mod">
        <pc:chgData name="Allie Hoffmeister" userId="a3a050b3-17f3-41b0-ab54-2a495264810c" providerId="ADAL" clId="{29B3E57E-A342-494F-91D0-EBB0E98A813A}" dt="2020-12-28T21:23:37.660" v="71" actId="20577"/>
        <pc:sldMkLst>
          <pc:docMk/>
          <pc:sldMk cId="0" sldId="704"/>
        </pc:sldMkLst>
        <pc:spChg chg="mod">
          <ac:chgData name="Allie Hoffmeister" userId="a3a050b3-17f3-41b0-ab54-2a495264810c" providerId="ADAL" clId="{29B3E57E-A342-494F-91D0-EBB0E98A813A}" dt="2020-12-28T21:23:37.660" v="71" actId="20577"/>
          <ac:spMkLst>
            <pc:docMk/>
            <pc:sldMk cId="0" sldId="704"/>
            <ac:spMk id="15363" creationId="{00000000-0000-0000-0000-000000000000}"/>
          </ac:spMkLst>
        </pc:spChg>
      </pc:sldChg>
      <pc:sldChg chg="modSp mod">
        <pc:chgData name="Allie Hoffmeister" userId="a3a050b3-17f3-41b0-ab54-2a495264810c" providerId="ADAL" clId="{29B3E57E-A342-494F-91D0-EBB0E98A813A}" dt="2020-12-28T21:23:29.708" v="68" actId="20577"/>
        <pc:sldMkLst>
          <pc:docMk/>
          <pc:sldMk cId="0" sldId="705"/>
        </pc:sldMkLst>
        <pc:spChg chg="mod">
          <ac:chgData name="Allie Hoffmeister" userId="a3a050b3-17f3-41b0-ab54-2a495264810c" providerId="ADAL" clId="{29B3E57E-A342-494F-91D0-EBB0E98A813A}" dt="2020-12-28T21:23:29.708" v="68" actId="20577"/>
          <ac:spMkLst>
            <pc:docMk/>
            <pc:sldMk cId="0" sldId="705"/>
            <ac:spMk id="1536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C4126-4778-9E42-A17B-7B7171738372}" type="datetime1">
              <a:rPr lang="en-US"/>
              <a:pPr>
                <a:defRPr/>
              </a:pPr>
              <a:t>12/28/20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3116E-FCD0-A147-B7A4-8D16CEC3A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98F1A-0D43-824D-8EDE-14CC9DEC6181}" type="datetime1">
              <a:rPr lang="en-US"/>
              <a:pPr>
                <a:defRPr/>
              </a:pPr>
              <a:t>12/28/20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ED362-85D0-014C-BA02-1002023E2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06055-731B-7B40-AF62-A4D161F48458}" type="datetime1">
              <a:rPr lang="en-US"/>
              <a:pPr>
                <a:defRPr/>
              </a:pPr>
              <a:t>12/28/20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D3E81-9EF2-EB42-A480-726A3C482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CAEAB-6254-CE49-A3E7-27F1F039937C}" type="datetime1">
              <a:rPr lang="en-US"/>
              <a:pPr>
                <a:defRPr/>
              </a:pPr>
              <a:t>12/28/20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85095-F4C1-274A-B349-CBEAABC25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31061-51A9-D846-B876-C712706CDB1F}" type="datetime1">
              <a:rPr lang="en-US"/>
              <a:pPr>
                <a:defRPr/>
              </a:pPr>
              <a:t>12/28/20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BE11C-3913-F143-AB81-32C342500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9EF70-6D74-6447-A074-8166237D9535}" type="datetime1">
              <a:rPr lang="en-US"/>
              <a:pPr>
                <a:defRPr/>
              </a:pPr>
              <a:t>12/28/20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271B7-FCDD-CF44-9CAD-FEDB9576C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6D2AB-0543-D143-9590-13A35B498152}" type="datetime1">
              <a:rPr lang="en-US"/>
              <a:pPr>
                <a:defRPr/>
              </a:pPr>
              <a:t>12/28/20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C768E-D754-2549-9029-ADC6DFB11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69673-B799-9A42-B803-FEEA8BAFCAEA}" type="datetime1">
              <a:rPr lang="en-US"/>
              <a:pPr>
                <a:defRPr/>
              </a:pPr>
              <a:t>12/28/20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75EA2-0D27-E74D-83E0-A3557AE9C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996B4-BC8C-FF47-9862-056E70E4D541}" type="datetime1">
              <a:rPr lang="en-US"/>
              <a:pPr>
                <a:defRPr/>
              </a:pPr>
              <a:t>12/28/20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B16F6-2AB3-0A47-A079-65E7EDC4C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5410F-FB80-4C48-A1E0-7D52DE90C582}" type="datetime1">
              <a:rPr lang="en-US"/>
              <a:pPr>
                <a:defRPr/>
              </a:pPr>
              <a:t>12/28/20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34ADE-7AED-B549-B4CA-652F2D495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8BCEF-A007-AB48-9A3B-37ACA1772D18}" type="datetime1">
              <a:rPr lang="en-US"/>
              <a:pPr>
                <a:defRPr/>
              </a:pPr>
              <a:t>12/28/20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A87FA-D2CE-8B4F-B9A5-91F0ED9CF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D34D89F-2D4B-974A-88D4-301D67CAAB7E}" type="datetime1">
              <a:rPr lang="en-US"/>
              <a:pPr>
                <a:defRPr/>
              </a:pPr>
              <a:t>12/28/20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E429A41-5EEA-7447-9011-2A2A6AD9E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2" charset="-128"/>
          <a:cs typeface="ＭＳ Ｐゴシック" pitchFamily="-102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2" charset="0"/>
          <a:ea typeface="ＭＳ Ｐゴシック" pitchFamily="-102" charset="-128"/>
          <a:cs typeface="ＭＳ Ｐゴシック" pitchFamily="-10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2" charset="0"/>
          <a:ea typeface="ＭＳ Ｐゴシック" pitchFamily="-102" charset="-128"/>
          <a:cs typeface="ＭＳ Ｐゴシック" pitchFamily="-10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2" charset="0"/>
          <a:ea typeface="ＭＳ Ｐゴシック" pitchFamily="-102" charset="-128"/>
          <a:cs typeface="ＭＳ Ｐゴシック" pitchFamily="-10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2" charset="0"/>
          <a:ea typeface="ＭＳ Ｐゴシック" pitchFamily="-102" charset="-128"/>
          <a:cs typeface="ＭＳ Ｐゴシック" pitchFamily="-10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2" charset="0"/>
          <a:ea typeface="ＭＳ Ｐゴシック" pitchFamily="-102" charset="-128"/>
          <a:cs typeface="ＭＳ Ｐゴシック" pitchFamily="-10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2" charset="0"/>
          <a:ea typeface="ＭＳ Ｐゴシック" pitchFamily="-102" charset="-128"/>
          <a:cs typeface="ＭＳ Ｐゴシック" pitchFamily="-10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2" charset="0"/>
          <a:ea typeface="ＭＳ Ｐゴシック" pitchFamily="-102" charset="-128"/>
          <a:cs typeface="ＭＳ Ｐゴシック" pitchFamily="-10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2" charset="0"/>
          <a:ea typeface="ＭＳ Ｐゴシック" pitchFamily="-102" charset="-128"/>
          <a:cs typeface="ＭＳ Ｐゴシック" pitchFamily="-10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03" charset="0"/>
        <a:buChar char="•"/>
        <a:defRPr sz="3200" kern="1200">
          <a:solidFill>
            <a:schemeClr val="tx1"/>
          </a:solidFill>
          <a:latin typeface="+mn-lt"/>
          <a:ea typeface="ＭＳ Ｐゴシック" pitchFamily="-102" charset="-128"/>
          <a:cs typeface="ＭＳ Ｐゴシック" pitchFamily="-102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03" charset="0"/>
        <a:buChar char="–"/>
        <a:defRPr sz="2800" kern="1200">
          <a:solidFill>
            <a:schemeClr val="tx1"/>
          </a:solidFill>
          <a:latin typeface="+mn-lt"/>
          <a:ea typeface="ＭＳ Ｐゴシック" pitchFamily="-10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3" charset="0"/>
        <a:buChar char="•"/>
        <a:defRPr sz="2400" kern="1200">
          <a:solidFill>
            <a:schemeClr val="tx1"/>
          </a:solidFill>
          <a:latin typeface="+mn-lt"/>
          <a:ea typeface="ＭＳ Ｐゴシック" pitchFamily="-10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3" charset="0"/>
        <a:buChar char="–"/>
        <a:defRPr sz="2000" kern="1200">
          <a:solidFill>
            <a:schemeClr val="tx1"/>
          </a:solidFill>
          <a:latin typeface="+mn-lt"/>
          <a:ea typeface="ＭＳ Ｐゴシック" pitchFamily="-10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3" charset="0"/>
        <a:buChar char="»"/>
        <a:defRPr sz="2000" kern="1200">
          <a:solidFill>
            <a:schemeClr val="tx1"/>
          </a:solidFill>
          <a:latin typeface="+mn-lt"/>
          <a:ea typeface="ＭＳ Ｐゴシック" pitchFamily="-10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>
              <a:ea typeface="ＭＳ Ｐゴシック" pitchFamily="-103" charset="-128"/>
              <a:cs typeface="ＭＳ Ｐゴシック" pitchFamily="-103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5" name="Picture 4" descr="pptfull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3rd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36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ea typeface="ＭＳ Ｐゴシック" pitchFamily="-103" charset="-128"/>
              <a:cs typeface="ＭＳ Ｐゴシック" pitchFamily="-103" charset="-128"/>
            </a:endParaRP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1066800" y="2838271"/>
            <a:ext cx="7086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7200" dirty="0">
                <a:solidFill>
                  <a:srgbClr val="000000"/>
                </a:solidFill>
              </a:rPr>
              <a:t>4. JESUS</a:t>
            </a:r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3rd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36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ea typeface="ＭＳ Ｐゴシック" pitchFamily="-103" charset="-128"/>
              <a:cs typeface="ＭＳ Ｐゴシック" pitchFamily="-103" charset="-128"/>
            </a:endParaRP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1066800" y="2667000"/>
            <a:ext cx="7086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5. </a:t>
            </a:r>
            <a:r>
              <a:rPr lang="en-US" sz="3200" dirty="0"/>
              <a:t>Paul says that if you honor your parents, you will have a long ______. </a:t>
            </a:r>
          </a:p>
          <a:p>
            <a:endParaRPr 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3rd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36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ea typeface="ＭＳ Ｐゴシック" pitchFamily="-103" charset="-128"/>
              <a:cs typeface="ＭＳ Ｐゴシック" pitchFamily="-103" charset="-128"/>
            </a:endParaRP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1066800" y="2838271"/>
            <a:ext cx="7086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7200" dirty="0">
                <a:solidFill>
                  <a:srgbClr val="000000"/>
                </a:solidFill>
              </a:rPr>
              <a:t>5. LIFE</a:t>
            </a:r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>
              <a:ea typeface="ＭＳ Ｐゴシック" pitchFamily="-103" charset="-128"/>
              <a:cs typeface="ＭＳ Ｐゴシック" pitchFamily="-103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5" name="Picture 4" descr="pptfull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3rd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>
              <a:ea typeface="ＭＳ Ｐゴシック" pitchFamily="-103" charset="-128"/>
              <a:cs typeface="ＭＳ Ｐゴシック" pitchFamily="-103" charset="-128"/>
            </a:endParaRP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1066800" y="2590800"/>
            <a:ext cx="7086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400" b="1" dirty="0">
                <a:latin typeface="Helvetica" pitchFamily="-103" charset="0"/>
                <a:ea typeface="Helvetica" pitchFamily="-103" charset="0"/>
                <a:cs typeface="Helvetica" pitchFamily="-103" charset="0"/>
              </a:rPr>
              <a:t>HOW TO PLAY</a:t>
            </a:r>
          </a:p>
          <a:p>
            <a:r>
              <a:rPr lang="en-US" sz="3200" dirty="0"/>
              <a:t>Complete the following statements about today’s lesson.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3rd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36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>
              <a:ea typeface="ＭＳ Ｐゴシック" pitchFamily="-103" charset="-128"/>
              <a:cs typeface="ＭＳ Ｐゴシック" pitchFamily="-103" charset="-128"/>
            </a:endParaRP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1066800" y="2621340"/>
            <a:ext cx="7086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1. </a:t>
            </a:r>
            <a:r>
              <a:rPr lang="en-US" sz="3200" dirty="0"/>
              <a:t>When Clark Kent needed advice, he knew he could always ask his _________. </a:t>
            </a:r>
          </a:p>
          <a:p>
            <a:endParaRPr 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3rd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36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>
              <a:ea typeface="ＭＳ Ｐゴシック" pitchFamily="-103" charset="-128"/>
              <a:cs typeface="ＭＳ Ｐゴシック" pitchFamily="-103" charset="-128"/>
            </a:endParaRP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1066800" y="2838271"/>
            <a:ext cx="7086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7200" dirty="0">
                <a:solidFill>
                  <a:srgbClr val="000000"/>
                </a:solidFill>
              </a:rPr>
              <a:t>1. </a:t>
            </a:r>
            <a:r>
              <a:rPr lang="en-US" sz="7200" dirty="0"/>
              <a:t>PARENTS</a:t>
            </a:r>
          </a:p>
          <a:p>
            <a:pPr algn="ctr"/>
            <a:endParaRPr lang="en-US" sz="7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3rd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36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>
              <a:ea typeface="ＭＳ Ｐゴシック" pitchFamily="-103" charset="-128"/>
              <a:cs typeface="ＭＳ Ｐゴシック" pitchFamily="-103" charset="-128"/>
            </a:endParaRP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1066800" y="2885182"/>
            <a:ext cx="7086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2. </a:t>
            </a:r>
            <a:r>
              <a:rPr lang="en-US" sz="3200" dirty="0"/>
              <a:t>_____ commanded us to honor our Mom and Dad. </a:t>
            </a:r>
          </a:p>
          <a:p>
            <a:endParaRPr 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3rd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36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ea typeface="ＭＳ Ｐゴシック" pitchFamily="-103" charset="-128"/>
              <a:cs typeface="ＭＳ Ｐゴシック" pitchFamily="-103" charset="-128"/>
            </a:endParaRP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1066800" y="2838271"/>
            <a:ext cx="7086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7200" dirty="0">
                <a:solidFill>
                  <a:srgbClr val="000000"/>
                </a:solidFill>
              </a:rPr>
              <a:t>2. GOD</a:t>
            </a:r>
            <a:endParaRPr lang="en-US" sz="7200" dirty="0"/>
          </a:p>
          <a:p>
            <a:pPr algn="ctr"/>
            <a:endParaRPr lang="en-US" sz="7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3rd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36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ea typeface="ＭＳ Ｐゴシック" pitchFamily="-103" charset="-128"/>
              <a:cs typeface="ＭＳ Ｐゴシック" pitchFamily="-103" charset="-128"/>
            </a:endParaRP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1066800" y="2667000"/>
            <a:ext cx="7086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3. </a:t>
            </a:r>
            <a:r>
              <a:rPr lang="en-US" sz="3200" dirty="0"/>
              <a:t>_________________ taught you how to walk, eat, use the potty, and talk.  </a:t>
            </a:r>
          </a:p>
          <a:p>
            <a:endParaRPr 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3rd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36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ea typeface="ＭＳ Ｐゴシック" pitchFamily="-103" charset="-128"/>
              <a:cs typeface="ＭＳ Ｐゴシック" pitchFamily="-103" charset="-128"/>
            </a:endParaRP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1066800" y="2286000"/>
            <a:ext cx="7086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7200" dirty="0">
                <a:solidFill>
                  <a:srgbClr val="000000"/>
                </a:solidFill>
              </a:rPr>
              <a:t>3. MOM AND DAD</a:t>
            </a: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3rd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36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ea typeface="ＭＳ Ｐゴシック" pitchFamily="-103" charset="-128"/>
              <a:cs typeface="ＭＳ Ｐゴシック" pitchFamily="-103" charset="-128"/>
            </a:endParaRP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1066800" y="2667000"/>
            <a:ext cx="7086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4. </a:t>
            </a:r>
            <a:r>
              <a:rPr lang="en-US" sz="3200" dirty="0"/>
              <a:t>God gave Moms and Dads the job of teaching us how to love ______. </a:t>
            </a:r>
          </a:p>
          <a:p>
            <a:endParaRPr 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24784</TotalTime>
  <Words>107</Words>
  <Application>Microsoft Macintosh PowerPoint</Application>
  <PresentationFormat>On-screen Show (4:3)</PresentationFormat>
  <Paragraphs>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Asbury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Melissa Jones</dc:creator>
  <cp:lastModifiedBy>Allie Hoffmeister</cp:lastModifiedBy>
  <cp:revision>433</cp:revision>
  <dcterms:created xsi:type="dcterms:W3CDTF">2016-06-02T06:53:14Z</dcterms:created>
  <dcterms:modified xsi:type="dcterms:W3CDTF">2020-12-28T21:23:41Z</dcterms:modified>
</cp:coreProperties>
</file>