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77" r:id="rId4"/>
    <p:sldId id="267" r:id="rId5"/>
    <p:sldId id="268" r:id="rId6"/>
    <p:sldId id="266" r:id="rId7"/>
    <p:sldId id="259" r:id="rId8"/>
    <p:sldId id="281" r:id="rId9"/>
    <p:sldId id="280" r:id="rId10"/>
    <p:sldId id="278" r:id="rId11"/>
    <p:sldId id="299" r:id="rId12"/>
    <p:sldId id="279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5" r:id="rId25"/>
    <p:sldId id="293" r:id="rId26"/>
    <p:sldId id="296" r:id="rId27"/>
    <p:sldId id="297" r:id="rId28"/>
    <p:sldId id="298" r:id="rId29"/>
    <p:sldId id="275" r:id="rId30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1"/>
  </p:normalViewPr>
  <p:slideViewPr>
    <p:cSldViewPr snapToGrid="0" snapToObjects="1">
      <p:cViewPr varScale="1">
        <p:scale>
          <a:sx n="79" d="100"/>
          <a:sy n="79" d="100"/>
        </p:scale>
        <p:origin x="9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56A3C-8008-4868-8FBA-4D9A98D3D623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59469C-7F37-42D5-99FA-BA277BC09A4F}">
      <dgm:prSet phldrT="[Text]"/>
      <dgm:spPr>
        <a:solidFill>
          <a:srgbClr val="FF99FF"/>
        </a:solidFill>
      </dgm:spPr>
      <dgm:t>
        <a:bodyPr/>
        <a:lstStyle/>
        <a:p>
          <a:r>
            <a:rPr lang="en-US" dirty="0"/>
            <a:t>"</a:t>
          </a:r>
          <a:r>
            <a:rPr lang="en-US" dirty="0">
              <a:solidFill>
                <a:schemeClr val="bg1"/>
              </a:solidFill>
            </a:rPr>
            <a:t>My sister Mary did not help me serve when Jesus came to my house"</a:t>
          </a:r>
        </a:p>
      </dgm:t>
    </dgm:pt>
    <dgm:pt modelId="{B37DD98D-181E-4598-88D3-EC55DD7FB98C}" type="parTrans" cxnId="{122BF56E-7FFA-4618-9250-25A89953C28F}">
      <dgm:prSet/>
      <dgm:spPr/>
      <dgm:t>
        <a:bodyPr/>
        <a:lstStyle/>
        <a:p>
          <a:endParaRPr lang="en-US"/>
        </a:p>
      </dgm:t>
    </dgm:pt>
    <dgm:pt modelId="{BC06DE85-4438-440D-95D0-3055E980C401}" type="sibTrans" cxnId="{122BF56E-7FFA-4618-9250-25A89953C28F}">
      <dgm:prSet/>
      <dgm:spPr/>
      <dgm:t>
        <a:bodyPr/>
        <a:lstStyle/>
        <a:p>
          <a:r>
            <a:rPr lang="en-US"/>
            <a:t>What is  the Fault? </a:t>
          </a:r>
        </a:p>
      </dgm:t>
    </dgm:pt>
    <dgm:pt modelId="{2704178A-8F9A-4BE2-8006-D7BE668814E3}" type="asst">
      <dgm:prSet phldrT="[Text]"/>
      <dgm:spPr>
        <a:solidFill>
          <a:srgbClr val="FF99FF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" I believe that a home should be perfect when Jesus comes"</a:t>
          </a:r>
        </a:p>
      </dgm:t>
    </dgm:pt>
    <dgm:pt modelId="{60B961C5-BBFD-461E-952D-2865B4BDCDCE}" type="parTrans" cxnId="{A4155DEC-7668-4B63-A34B-74CB6A335E0F}">
      <dgm:prSet/>
      <dgm:spPr/>
      <dgm:t>
        <a:bodyPr/>
        <a:lstStyle/>
        <a:p>
          <a:endParaRPr lang="en-US"/>
        </a:p>
      </dgm:t>
    </dgm:pt>
    <dgm:pt modelId="{9C25C468-491B-4567-84C1-DF630EE804FE}" type="sibTrans" cxnId="{A4155DEC-7668-4B63-A34B-74CB6A335E0F}">
      <dgm:prSet/>
      <dgm:spPr/>
      <dgm:t>
        <a:bodyPr/>
        <a:lstStyle/>
        <a:p>
          <a:r>
            <a:rPr lang="en-US"/>
            <a:t>List what you believed</a:t>
          </a:r>
        </a:p>
      </dgm:t>
    </dgm:pt>
    <dgm:pt modelId="{C2F7FDEA-2726-4E6B-BB1A-4AC43073C5D0}">
      <dgm:prSet phldrT="[Text]"/>
      <dgm:spPr>
        <a:solidFill>
          <a:srgbClr val="FF99FF"/>
        </a:solidFill>
      </dgm:spPr>
      <dgm:t>
        <a:bodyPr/>
        <a:lstStyle/>
        <a:p>
          <a:r>
            <a:rPr lang="en-US" dirty="0"/>
            <a:t>"</a:t>
          </a:r>
          <a:r>
            <a:rPr lang="en-US" dirty="0">
              <a:solidFill>
                <a:schemeClr val="bg1"/>
              </a:solidFill>
            </a:rPr>
            <a:t>Why do I have to do everything"?</a:t>
          </a:r>
        </a:p>
      </dgm:t>
    </dgm:pt>
    <dgm:pt modelId="{AC54DAF9-5518-47FD-95CD-DE617B212B64}" type="parTrans" cxnId="{2D8F6DA6-A715-4461-820F-7AA9190EC6AA}">
      <dgm:prSet/>
      <dgm:spPr/>
      <dgm:t>
        <a:bodyPr/>
        <a:lstStyle/>
        <a:p>
          <a:endParaRPr lang="en-US"/>
        </a:p>
      </dgm:t>
    </dgm:pt>
    <dgm:pt modelId="{2FF741B9-90AB-4F55-80DE-80509656AC04}" type="sibTrans" cxnId="{2D8F6DA6-A715-4461-820F-7AA9190EC6AA}">
      <dgm:prSet/>
      <dgm:spPr/>
      <dgm:t>
        <a:bodyPr/>
        <a:lstStyle/>
        <a:p>
          <a:r>
            <a:rPr lang="en-US"/>
            <a:t>Mind</a:t>
          </a:r>
        </a:p>
      </dgm:t>
    </dgm:pt>
    <dgm:pt modelId="{30497A37-6451-423A-BEE7-025EA7D458EF}">
      <dgm:prSet phldrT="[Text]"/>
      <dgm:spPr>
        <a:solidFill>
          <a:srgbClr val="FF99FF"/>
        </a:solidFill>
      </dgm:spPr>
      <dgm:t>
        <a:bodyPr/>
        <a:lstStyle/>
        <a:p>
          <a:r>
            <a:rPr lang="en-US" dirty="0"/>
            <a:t>"</a:t>
          </a:r>
          <a:r>
            <a:rPr lang="en-US" dirty="0">
              <a:solidFill>
                <a:schemeClr val="bg1"/>
              </a:solidFill>
            </a:rPr>
            <a:t>I will serve and not stop"</a:t>
          </a:r>
        </a:p>
      </dgm:t>
    </dgm:pt>
    <dgm:pt modelId="{DA818CBD-23CB-4C6A-927F-B28C3771EFD2}" type="parTrans" cxnId="{695F398C-1A66-46C5-8488-E601A6D86B16}">
      <dgm:prSet/>
      <dgm:spPr/>
      <dgm:t>
        <a:bodyPr/>
        <a:lstStyle/>
        <a:p>
          <a:endParaRPr lang="en-US"/>
        </a:p>
      </dgm:t>
    </dgm:pt>
    <dgm:pt modelId="{041E3766-7886-451E-AF9C-B946D4C7AC86}" type="sibTrans" cxnId="{695F398C-1A66-46C5-8488-E601A6D86B16}">
      <dgm:prSet/>
      <dgm:spPr/>
      <dgm:t>
        <a:bodyPr/>
        <a:lstStyle/>
        <a:p>
          <a:r>
            <a:rPr lang="en-US"/>
            <a:t>Will	</a:t>
          </a:r>
        </a:p>
      </dgm:t>
    </dgm:pt>
    <dgm:pt modelId="{171700E4-D4E9-46C3-941E-926227AFAD6E}">
      <dgm:prSet phldrT="[Text]"/>
      <dgm:spPr>
        <a:solidFill>
          <a:srgbClr val="FF99FF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Anger, Jealousy, </a:t>
          </a:r>
          <a:r>
            <a:rPr lang="en-US" dirty="0" err="1">
              <a:solidFill>
                <a:schemeClr val="bg1"/>
              </a:solidFill>
            </a:rPr>
            <a:t>Embarrassement</a:t>
          </a:r>
          <a:r>
            <a:rPr lang="en-US" dirty="0">
              <a:solidFill>
                <a:schemeClr val="bg1"/>
              </a:solidFill>
            </a:rPr>
            <a:t> </a:t>
          </a:r>
        </a:p>
      </dgm:t>
    </dgm:pt>
    <dgm:pt modelId="{C69DDCF3-C6A9-4F54-99E3-BAC07928A015}" type="parTrans" cxnId="{D5452C83-90C1-4BA2-ABFE-54DDCCE97E09}">
      <dgm:prSet/>
      <dgm:spPr/>
      <dgm:t>
        <a:bodyPr/>
        <a:lstStyle/>
        <a:p>
          <a:endParaRPr lang="en-US"/>
        </a:p>
      </dgm:t>
    </dgm:pt>
    <dgm:pt modelId="{A013EB2A-D5BA-44DD-9BD3-0AFD2553CA66}" type="sibTrans" cxnId="{D5452C83-90C1-4BA2-ABFE-54DDCCE97E09}">
      <dgm:prSet/>
      <dgm:spPr/>
      <dgm:t>
        <a:bodyPr/>
        <a:lstStyle/>
        <a:p>
          <a:r>
            <a:rPr lang="en-US"/>
            <a:t>Emotions</a:t>
          </a:r>
        </a:p>
      </dgm:t>
    </dgm:pt>
    <dgm:pt modelId="{64E2445B-5180-4BD1-8AEE-AC05E6C0EA91}">
      <dgm:prSet/>
      <dgm:spPr>
        <a:solidFill>
          <a:srgbClr val="FF99FF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Bodyaches</a:t>
          </a:r>
          <a:r>
            <a:rPr lang="en-US" dirty="0">
              <a:solidFill>
                <a:schemeClr val="bg1"/>
              </a:solidFill>
            </a:rPr>
            <a:t>, tension </a:t>
          </a:r>
        </a:p>
      </dgm:t>
    </dgm:pt>
    <dgm:pt modelId="{F20B8CF5-D607-4DB1-9A26-20460AE70F5D}" type="parTrans" cxnId="{B7533B97-52AC-4555-AC0D-9298E9EDFE04}">
      <dgm:prSet/>
      <dgm:spPr/>
      <dgm:t>
        <a:bodyPr/>
        <a:lstStyle/>
        <a:p>
          <a:endParaRPr lang="en-US"/>
        </a:p>
      </dgm:t>
    </dgm:pt>
    <dgm:pt modelId="{2C72C777-39A5-4EAF-A168-15365212C5D0}" type="sibTrans" cxnId="{B7533B97-52AC-4555-AC0D-9298E9EDFE04}">
      <dgm:prSet/>
      <dgm:spPr/>
      <dgm:t>
        <a:bodyPr/>
        <a:lstStyle/>
        <a:p>
          <a:r>
            <a:rPr lang="en-US"/>
            <a:t>Body</a:t>
          </a:r>
        </a:p>
      </dgm:t>
    </dgm:pt>
    <dgm:pt modelId="{BA3C572B-2997-4FC6-8F51-428F7FEEB5D8}" type="pres">
      <dgm:prSet presAssocID="{33856A3C-8008-4868-8FBA-4D9A98D3D6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B6D2D03-FCDA-4554-A8A5-71D6DE090396}" type="pres">
      <dgm:prSet presAssocID="{5559469C-7F37-42D5-99FA-BA277BC09A4F}" presName="hierRoot1" presStyleCnt="0">
        <dgm:presLayoutVars>
          <dgm:hierBranch val="init"/>
        </dgm:presLayoutVars>
      </dgm:prSet>
      <dgm:spPr/>
    </dgm:pt>
    <dgm:pt modelId="{162E78C7-AA9D-42FF-AFD4-5B7E73B610C0}" type="pres">
      <dgm:prSet presAssocID="{5559469C-7F37-42D5-99FA-BA277BC09A4F}" presName="rootComposite1" presStyleCnt="0"/>
      <dgm:spPr/>
    </dgm:pt>
    <dgm:pt modelId="{210F9495-8936-4413-95A2-0ECB9EBA3764}" type="pres">
      <dgm:prSet presAssocID="{5559469C-7F37-42D5-99FA-BA277BC09A4F}" presName="rootText1" presStyleLbl="node0" presStyleIdx="0" presStyleCnt="1">
        <dgm:presLayoutVars>
          <dgm:chMax/>
          <dgm:chPref val="3"/>
        </dgm:presLayoutVars>
      </dgm:prSet>
      <dgm:spPr/>
    </dgm:pt>
    <dgm:pt modelId="{07CD716A-D93A-403D-AA36-F1259A0B75A0}" type="pres">
      <dgm:prSet presAssocID="{5559469C-7F37-42D5-99FA-BA277BC09A4F}" presName="titleText1" presStyleLbl="fgAcc0" presStyleIdx="0" presStyleCnt="1">
        <dgm:presLayoutVars>
          <dgm:chMax val="0"/>
          <dgm:chPref val="0"/>
        </dgm:presLayoutVars>
      </dgm:prSet>
      <dgm:spPr/>
    </dgm:pt>
    <dgm:pt modelId="{C85F7C3C-53B2-4A90-9CEA-D87F2149C7E9}" type="pres">
      <dgm:prSet presAssocID="{5559469C-7F37-42D5-99FA-BA277BC09A4F}" presName="rootConnector1" presStyleLbl="node1" presStyleIdx="0" presStyleCnt="4"/>
      <dgm:spPr/>
    </dgm:pt>
    <dgm:pt modelId="{8E9E1366-BB4E-474C-8705-72DAF5DBCD4F}" type="pres">
      <dgm:prSet presAssocID="{5559469C-7F37-42D5-99FA-BA277BC09A4F}" presName="hierChild2" presStyleCnt="0"/>
      <dgm:spPr/>
    </dgm:pt>
    <dgm:pt modelId="{88178D88-5A34-48D8-935C-C74300E153A3}" type="pres">
      <dgm:prSet presAssocID="{AC54DAF9-5518-47FD-95CD-DE617B212B64}" presName="Name37" presStyleLbl="parChTrans1D2" presStyleIdx="0" presStyleCnt="5"/>
      <dgm:spPr/>
    </dgm:pt>
    <dgm:pt modelId="{6109C7BA-12F7-4D82-836E-E28EEBE40A3E}" type="pres">
      <dgm:prSet presAssocID="{C2F7FDEA-2726-4E6B-BB1A-4AC43073C5D0}" presName="hierRoot2" presStyleCnt="0">
        <dgm:presLayoutVars>
          <dgm:hierBranch val="init"/>
        </dgm:presLayoutVars>
      </dgm:prSet>
      <dgm:spPr/>
    </dgm:pt>
    <dgm:pt modelId="{C334478C-C753-453C-A1AA-2AB724FF059E}" type="pres">
      <dgm:prSet presAssocID="{C2F7FDEA-2726-4E6B-BB1A-4AC43073C5D0}" presName="rootComposite" presStyleCnt="0"/>
      <dgm:spPr/>
    </dgm:pt>
    <dgm:pt modelId="{665C167A-E72E-4285-804F-1A4BD9253192}" type="pres">
      <dgm:prSet presAssocID="{C2F7FDEA-2726-4E6B-BB1A-4AC43073C5D0}" presName="rootText" presStyleLbl="node1" presStyleIdx="0" presStyleCnt="4">
        <dgm:presLayoutVars>
          <dgm:chMax/>
          <dgm:chPref val="3"/>
        </dgm:presLayoutVars>
      </dgm:prSet>
      <dgm:spPr/>
    </dgm:pt>
    <dgm:pt modelId="{3ED9E0C4-A13C-4DC8-851C-7DF0A19590B4}" type="pres">
      <dgm:prSet presAssocID="{C2F7FDEA-2726-4E6B-BB1A-4AC43073C5D0}" presName="titleText2" presStyleLbl="fgAcc1" presStyleIdx="0" presStyleCnt="4">
        <dgm:presLayoutVars>
          <dgm:chMax val="0"/>
          <dgm:chPref val="0"/>
        </dgm:presLayoutVars>
      </dgm:prSet>
      <dgm:spPr/>
    </dgm:pt>
    <dgm:pt modelId="{3E5BA0FB-7130-49F6-8B3C-D5A70B6BC3BC}" type="pres">
      <dgm:prSet presAssocID="{C2F7FDEA-2726-4E6B-BB1A-4AC43073C5D0}" presName="rootConnector" presStyleLbl="node2" presStyleIdx="0" presStyleCnt="0"/>
      <dgm:spPr/>
    </dgm:pt>
    <dgm:pt modelId="{89E553AE-9470-4A95-AF25-D4135E9A9F66}" type="pres">
      <dgm:prSet presAssocID="{C2F7FDEA-2726-4E6B-BB1A-4AC43073C5D0}" presName="hierChild4" presStyleCnt="0"/>
      <dgm:spPr/>
    </dgm:pt>
    <dgm:pt modelId="{CB2D9B01-4837-40D0-84C9-033265A73CFC}" type="pres">
      <dgm:prSet presAssocID="{C2F7FDEA-2726-4E6B-BB1A-4AC43073C5D0}" presName="hierChild5" presStyleCnt="0"/>
      <dgm:spPr/>
    </dgm:pt>
    <dgm:pt modelId="{90062D45-B63E-41E1-9802-E8FE965658F7}" type="pres">
      <dgm:prSet presAssocID="{DA818CBD-23CB-4C6A-927F-B28C3771EFD2}" presName="Name37" presStyleLbl="parChTrans1D2" presStyleIdx="1" presStyleCnt="5"/>
      <dgm:spPr/>
    </dgm:pt>
    <dgm:pt modelId="{6FD82BD8-F2CB-4BBC-BF77-F5A7B80A35F8}" type="pres">
      <dgm:prSet presAssocID="{30497A37-6451-423A-BEE7-025EA7D458EF}" presName="hierRoot2" presStyleCnt="0">
        <dgm:presLayoutVars>
          <dgm:hierBranch val="init"/>
        </dgm:presLayoutVars>
      </dgm:prSet>
      <dgm:spPr/>
    </dgm:pt>
    <dgm:pt modelId="{02128B1B-650F-4B53-938C-D24843D760E7}" type="pres">
      <dgm:prSet presAssocID="{30497A37-6451-423A-BEE7-025EA7D458EF}" presName="rootComposite" presStyleCnt="0"/>
      <dgm:spPr/>
    </dgm:pt>
    <dgm:pt modelId="{7C197D11-1466-45A2-9B29-E78A49E73D0A}" type="pres">
      <dgm:prSet presAssocID="{30497A37-6451-423A-BEE7-025EA7D458EF}" presName="rootText" presStyleLbl="node1" presStyleIdx="1" presStyleCnt="4">
        <dgm:presLayoutVars>
          <dgm:chMax/>
          <dgm:chPref val="3"/>
        </dgm:presLayoutVars>
      </dgm:prSet>
      <dgm:spPr/>
    </dgm:pt>
    <dgm:pt modelId="{584B3346-1DB1-440A-B398-2E3695E3FC58}" type="pres">
      <dgm:prSet presAssocID="{30497A37-6451-423A-BEE7-025EA7D458EF}" presName="titleText2" presStyleLbl="fgAcc1" presStyleIdx="1" presStyleCnt="4">
        <dgm:presLayoutVars>
          <dgm:chMax val="0"/>
          <dgm:chPref val="0"/>
        </dgm:presLayoutVars>
      </dgm:prSet>
      <dgm:spPr/>
    </dgm:pt>
    <dgm:pt modelId="{134B8476-F4E8-48AC-998A-C233688C3021}" type="pres">
      <dgm:prSet presAssocID="{30497A37-6451-423A-BEE7-025EA7D458EF}" presName="rootConnector" presStyleLbl="node2" presStyleIdx="0" presStyleCnt="0"/>
      <dgm:spPr/>
    </dgm:pt>
    <dgm:pt modelId="{CE6D8557-F0FC-450E-88E1-A4D9E1D2D0E1}" type="pres">
      <dgm:prSet presAssocID="{30497A37-6451-423A-BEE7-025EA7D458EF}" presName="hierChild4" presStyleCnt="0"/>
      <dgm:spPr/>
    </dgm:pt>
    <dgm:pt modelId="{00E763B3-EE77-4441-8752-90978436709B}" type="pres">
      <dgm:prSet presAssocID="{30497A37-6451-423A-BEE7-025EA7D458EF}" presName="hierChild5" presStyleCnt="0"/>
      <dgm:spPr/>
    </dgm:pt>
    <dgm:pt modelId="{D681F0AD-7C89-4199-82BA-16A603FE3F5A}" type="pres">
      <dgm:prSet presAssocID="{C69DDCF3-C6A9-4F54-99E3-BAC07928A015}" presName="Name37" presStyleLbl="parChTrans1D2" presStyleIdx="2" presStyleCnt="5"/>
      <dgm:spPr/>
    </dgm:pt>
    <dgm:pt modelId="{5396F990-EE35-449B-B414-455F109C2D9D}" type="pres">
      <dgm:prSet presAssocID="{171700E4-D4E9-46C3-941E-926227AFAD6E}" presName="hierRoot2" presStyleCnt="0">
        <dgm:presLayoutVars>
          <dgm:hierBranch val="init"/>
        </dgm:presLayoutVars>
      </dgm:prSet>
      <dgm:spPr/>
    </dgm:pt>
    <dgm:pt modelId="{1B444E86-DF00-4B65-BBF6-5A8EAEB2E101}" type="pres">
      <dgm:prSet presAssocID="{171700E4-D4E9-46C3-941E-926227AFAD6E}" presName="rootComposite" presStyleCnt="0"/>
      <dgm:spPr/>
    </dgm:pt>
    <dgm:pt modelId="{8F88054E-9A96-46ED-B526-0DE6D932536D}" type="pres">
      <dgm:prSet presAssocID="{171700E4-D4E9-46C3-941E-926227AFAD6E}" presName="rootText" presStyleLbl="node1" presStyleIdx="2" presStyleCnt="4">
        <dgm:presLayoutVars>
          <dgm:chMax/>
          <dgm:chPref val="3"/>
        </dgm:presLayoutVars>
      </dgm:prSet>
      <dgm:spPr/>
    </dgm:pt>
    <dgm:pt modelId="{FD024CBC-B643-476E-B1B6-EEAE7C36463A}" type="pres">
      <dgm:prSet presAssocID="{171700E4-D4E9-46C3-941E-926227AFAD6E}" presName="titleText2" presStyleLbl="fgAcc1" presStyleIdx="2" presStyleCnt="4">
        <dgm:presLayoutVars>
          <dgm:chMax val="0"/>
          <dgm:chPref val="0"/>
        </dgm:presLayoutVars>
      </dgm:prSet>
      <dgm:spPr/>
    </dgm:pt>
    <dgm:pt modelId="{A64FD2AC-7B33-4713-8B39-45B0E2774716}" type="pres">
      <dgm:prSet presAssocID="{171700E4-D4E9-46C3-941E-926227AFAD6E}" presName="rootConnector" presStyleLbl="node2" presStyleIdx="0" presStyleCnt="0"/>
      <dgm:spPr/>
    </dgm:pt>
    <dgm:pt modelId="{36B27373-A4DC-413F-A017-21F16E51CFBC}" type="pres">
      <dgm:prSet presAssocID="{171700E4-D4E9-46C3-941E-926227AFAD6E}" presName="hierChild4" presStyleCnt="0"/>
      <dgm:spPr/>
    </dgm:pt>
    <dgm:pt modelId="{A58FE214-DA93-424F-9ED3-99B49E337606}" type="pres">
      <dgm:prSet presAssocID="{171700E4-D4E9-46C3-941E-926227AFAD6E}" presName="hierChild5" presStyleCnt="0"/>
      <dgm:spPr/>
    </dgm:pt>
    <dgm:pt modelId="{36CC8B94-35EA-46D4-86EE-C9A4B89E4224}" type="pres">
      <dgm:prSet presAssocID="{F20B8CF5-D607-4DB1-9A26-20460AE70F5D}" presName="Name37" presStyleLbl="parChTrans1D2" presStyleIdx="3" presStyleCnt="5"/>
      <dgm:spPr/>
    </dgm:pt>
    <dgm:pt modelId="{343CC6E5-31F8-4B00-BEE4-F14E0EEB165C}" type="pres">
      <dgm:prSet presAssocID="{64E2445B-5180-4BD1-8AEE-AC05E6C0EA91}" presName="hierRoot2" presStyleCnt="0">
        <dgm:presLayoutVars>
          <dgm:hierBranch val="init"/>
        </dgm:presLayoutVars>
      </dgm:prSet>
      <dgm:spPr/>
    </dgm:pt>
    <dgm:pt modelId="{028EE7CD-1ED3-4555-B0CA-07B3032CE1E2}" type="pres">
      <dgm:prSet presAssocID="{64E2445B-5180-4BD1-8AEE-AC05E6C0EA91}" presName="rootComposite" presStyleCnt="0"/>
      <dgm:spPr/>
    </dgm:pt>
    <dgm:pt modelId="{DC7D89F5-59FB-40A6-A3F4-CC2224C8FB95}" type="pres">
      <dgm:prSet presAssocID="{64E2445B-5180-4BD1-8AEE-AC05E6C0EA91}" presName="rootText" presStyleLbl="node1" presStyleIdx="3" presStyleCnt="4">
        <dgm:presLayoutVars>
          <dgm:chMax/>
          <dgm:chPref val="3"/>
        </dgm:presLayoutVars>
      </dgm:prSet>
      <dgm:spPr/>
    </dgm:pt>
    <dgm:pt modelId="{74C25C99-F2B3-4264-B28A-A639551CFC07}" type="pres">
      <dgm:prSet presAssocID="{64E2445B-5180-4BD1-8AEE-AC05E6C0EA91}" presName="titleText2" presStyleLbl="fgAcc1" presStyleIdx="3" presStyleCnt="4">
        <dgm:presLayoutVars>
          <dgm:chMax val="0"/>
          <dgm:chPref val="0"/>
        </dgm:presLayoutVars>
      </dgm:prSet>
      <dgm:spPr/>
    </dgm:pt>
    <dgm:pt modelId="{42E91EA8-8C80-4D89-9B09-8D846AECAF58}" type="pres">
      <dgm:prSet presAssocID="{64E2445B-5180-4BD1-8AEE-AC05E6C0EA91}" presName="rootConnector" presStyleLbl="node2" presStyleIdx="0" presStyleCnt="0"/>
      <dgm:spPr/>
    </dgm:pt>
    <dgm:pt modelId="{9CF1F373-04B7-4DAA-A1CA-D4C5D2D25327}" type="pres">
      <dgm:prSet presAssocID="{64E2445B-5180-4BD1-8AEE-AC05E6C0EA91}" presName="hierChild4" presStyleCnt="0"/>
      <dgm:spPr/>
    </dgm:pt>
    <dgm:pt modelId="{02D606E1-29FB-4109-9697-9E63869A7F4C}" type="pres">
      <dgm:prSet presAssocID="{64E2445B-5180-4BD1-8AEE-AC05E6C0EA91}" presName="hierChild5" presStyleCnt="0"/>
      <dgm:spPr/>
    </dgm:pt>
    <dgm:pt modelId="{EDA5662A-F471-43EB-AB2A-0785D2E48C17}" type="pres">
      <dgm:prSet presAssocID="{5559469C-7F37-42D5-99FA-BA277BC09A4F}" presName="hierChild3" presStyleCnt="0"/>
      <dgm:spPr/>
    </dgm:pt>
    <dgm:pt modelId="{1E2FFD9A-D318-40FD-986C-F40A4A053815}" type="pres">
      <dgm:prSet presAssocID="{60B961C5-BBFD-461E-952D-2865B4BDCDCE}" presName="Name96" presStyleLbl="parChTrans1D2" presStyleIdx="4" presStyleCnt="5"/>
      <dgm:spPr/>
    </dgm:pt>
    <dgm:pt modelId="{EDBCCBD9-746E-4674-B430-F1A448B63410}" type="pres">
      <dgm:prSet presAssocID="{2704178A-8F9A-4BE2-8006-D7BE668814E3}" presName="hierRoot3" presStyleCnt="0">
        <dgm:presLayoutVars>
          <dgm:hierBranch val="init"/>
        </dgm:presLayoutVars>
      </dgm:prSet>
      <dgm:spPr/>
    </dgm:pt>
    <dgm:pt modelId="{4A655092-AA4E-45B3-A9C5-C9F070C25DB6}" type="pres">
      <dgm:prSet presAssocID="{2704178A-8F9A-4BE2-8006-D7BE668814E3}" presName="rootComposite3" presStyleCnt="0"/>
      <dgm:spPr/>
    </dgm:pt>
    <dgm:pt modelId="{61DE1F92-2FA9-42FE-8770-A985823FB332}" type="pres">
      <dgm:prSet presAssocID="{2704178A-8F9A-4BE2-8006-D7BE668814E3}" presName="rootText3" presStyleLbl="asst1" presStyleIdx="0" presStyleCnt="1">
        <dgm:presLayoutVars>
          <dgm:chPref val="3"/>
        </dgm:presLayoutVars>
      </dgm:prSet>
      <dgm:spPr/>
    </dgm:pt>
    <dgm:pt modelId="{1EF7BF35-8E03-42A5-9387-C3A9EF3013DB}" type="pres">
      <dgm:prSet presAssocID="{2704178A-8F9A-4BE2-8006-D7BE668814E3}" presName="titleText3" presStyleLbl="fgAcc2" presStyleIdx="0" presStyleCnt="1">
        <dgm:presLayoutVars>
          <dgm:chMax val="0"/>
          <dgm:chPref val="0"/>
        </dgm:presLayoutVars>
      </dgm:prSet>
      <dgm:spPr/>
    </dgm:pt>
    <dgm:pt modelId="{A004D5A3-0A0C-45C2-98BC-629A9CAE6F04}" type="pres">
      <dgm:prSet presAssocID="{2704178A-8F9A-4BE2-8006-D7BE668814E3}" presName="rootConnector3" presStyleLbl="asst1" presStyleIdx="0" presStyleCnt="1"/>
      <dgm:spPr/>
    </dgm:pt>
    <dgm:pt modelId="{5172FB7C-5C9F-453C-BD24-4F6E14711003}" type="pres">
      <dgm:prSet presAssocID="{2704178A-8F9A-4BE2-8006-D7BE668814E3}" presName="hierChild6" presStyleCnt="0"/>
      <dgm:spPr/>
    </dgm:pt>
    <dgm:pt modelId="{53AF0E1F-D7E2-404E-B34C-7C7CE997FE10}" type="pres">
      <dgm:prSet presAssocID="{2704178A-8F9A-4BE2-8006-D7BE668814E3}" presName="hierChild7" presStyleCnt="0"/>
      <dgm:spPr/>
    </dgm:pt>
  </dgm:ptLst>
  <dgm:cxnLst>
    <dgm:cxn modelId="{F8AF8607-887B-49D1-B205-8B23584536C3}" type="presOf" srcId="{041E3766-7886-451E-AF9C-B946D4C7AC86}" destId="{584B3346-1DB1-440A-B398-2E3695E3FC58}" srcOrd="0" destOrd="0" presId="urn:microsoft.com/office/officeart/2008/layout/NameandTitleOrganizationalChart"/>
    <dgm:cxn modelId="{694AF50D-CE9C-4556-B5CC-BD431F1AB45A}" type="presOf" srcId="{BC06DE85-4438-440D-95D0-3055E980C401}" destId="{07CD716A-D93A-403D-AA36-F1259A0B75A0}" srcOrd="0" destOrd="0" presId="urn:microsoft.com/office/officeart/2008/layout/NameandTitleOrganizationalChart"/>
    <dgm:cxn modelId="{3E78D430-25C7-4FFD-A71D-53FCC5D9B2FF}" type="presOf" srcId="{9C25C468-491B-4567-84C1-DF630EE804FE}" destId="{1EF7BF35-8E03-42A5-9387-C3A9EF3013DB}" srcOrd="0" destOrd="0" presId="urn:microsoft.com/office/officeart/2008/layout/NameandTitleOrganizationalChart"/>
    <dgm:cxn modelId="{B9948C3C-8B70-45C7-B9E7-F3897A4648C7}" type="presOf" srcId="{2FF741B9-90AB-4F55-80DE-80509656AC04}" destId="{3ED9E0C4-A13C-4DC8-851C-7DF0A19590B4}" srcOrd="0" destOrd="0" presId="urn:microsoft.com/office/officeart/2008/layout/NameandTitleOrganizationalChart"/>
    <dgm:cxn modelId="{CE352260-B684-4EC6-8B77-874C018DB60F}" type="presOf" srcId="{171700E4-D4E9-46C3-941E-926227AFAD6E}" destId="{8F88054E-9A96-46ED-B526-0DE6D932536D}" srcOrd="0" destOrd="0" presId="urn:microsoft.com/office/officeart/2008/layout/NameandTitleOrganizationalChart"/>
    <dgm:cxn modelId="{22830441-182A-40BD-8C32-646E3B638DB1}" type="presOf" srcId="{F20B8CF5-D607-4DB1-9A26-20460AE70F5D}" destId="{36CC8B94-35EA-46D4-86EE-C9A4B89E4224}" srcOrd="0" destOrd="0" presId="urn:microsoft.com/office/officeart/2008/layout/NameandTitleOrganizationalChart"/>
    <dgm:cxn modelId="{C8A15E61-78B2-4506-B541-10F898CB84C7}" type="presOf" srcId="{2704178A-8F9A-4BE2-8006-D7BE668814E3}" destId="{A004D5A3-0A0C-45C2-98BC-629A9CAE6F04}" srcOrd="1" destOrd="0" presId="urn:microsoft.com/office/officeart/2008/layout/NameandTitleOrganizationalChart"/>
    <dgm:cxn modelId="{0AAB0042-2F1C-4317-AB18-42706FFBC2B9}" type="presOf" srcId="{DA818CBD-23CB-4C6A-927F-B28C3771EFD2}" destId="{90062D45-B63E-41E1-9802-E8FE965658F7}" srcOrd="0" destOrd="0" presId="urn:microsoft.com/office/officeart/2008/layout/NameandTitleOrganizationalChart"/>
    <dgm:cxn modelId="{B0067145-CA65-47CB-B5BE-DD337B75D65C}" type="presOf" srcId="{AC54DAF9-5518-47FD-95CD-DE617B212B64}" destId="{88178D88-5A34-48D8-935C-C74300E153A3}" srcOrd="0" destOrd="0" presId="urn:microsoft.com/office/officeart/2008/layout/NameandTitleOrganizationalChart"/>
    <dgm:cxn modelId="{3FAC6F46-78F8-46FA-A9C7-AE85370B28A9}" type="presOf" srcId="{30497A37-6451-423A-BEE7-025EA7D458EF}" destId="{134B8476-F4E8-48AC-998A-C233688C3021}" srcOrd="1" destOrd="0" presId="urn:microsoft.com/office/officeart/2008/layout/NameandTitleOrganizationalChart"/>
    <dgm:cxn modelId="{D4038268-266E-46A1-852F-5A57000D4FB8}" type="presOf" srcId="{C2F7FDEA-2726-4E6B-BB1A-4AC43073C5D0}" destId="{3E5BA0FB-7130-49F6-8B3C-D5A70B6BC3BC}" srcOrd="1" destOrd="0" presId="urn:microsoft.com/office/officeart/2008/layout/NameandTitleOrganizationalChart"/>
    <dgm:cxn modelId="{122BF56E-7FFA-4618-9250-25A89953C28F}" srcId="{33856A3C-8008-4868-8FBA-4D9A98D3D623}" destId="{5559469C-7F37-42D5-99FA-BA277BC09A4F}" srcOrd="0" destOrd="0" parTransId="{B37DD98D-181E-4598-88D3-EC55DD7FB98C}" sibTransId="{BC06DE85-4438-440D-95D0-3055E980C401}"/>
    <dgm:cxn modelId="{888A8070-9B0D-4A75-80DA-2D5867C70943}" type="presOf" srcId="{33856A3C-8008-4868-8FBA-4D9A98D3D623}" destId="{BA3C572B-2997-4FC6-8F51-428F7FEEB5D8}" srcOrd="0" destOrd="0" presId="urn:microsoft.com/office/officeart/2008/layout/NameandTitleOrganizationalChart"/>
    <dgm:cxn modelId="{E5350253-5C37-419C-A775-4B454C97FC93}" type="presOf" srcId="{171700E4-D4E9-46C3-941E-926227AFAD6E}" destId="{A64FD2AC-7B33-4713-8B39-45B0E2774716}" srcOrd="1" destOrd="0" presId="urn:microsoft.com/office/officeart/2008/layout/NameandTitleOrganizationalChart"/>
    <dgm:cxn modelId="{36F0F375-F711-4C39-8CE0-63724DF5BD1A}" type="presOf" srcId="{C69DDCF3-C6A9-4F54-99E3-BAC07928A015}" destId="{D681F0AD-7C89-4199-82BA-16A603FE3F5A}" srcOrd="0" destOrd="0" presId="urn:microsoft.com/office/officeart/2008/layout/NameandTitleOrganizationalChart"/>
    <dgm:cxn modelId="{CE1A7F76-2093-4E5B-BFB7-7703F64049D2}" type="presOf" srcId="{60B961C5-BBFD-461E-952D-2865B4BDCDCE}" destId="{1E2FFD9A-D318-40FD-986C-F40A4A053815}" srcOrd="0" destOrd="0" presId="urn:microsoft.com/office/officeart/2008/layout/NameandTitleOrganizationalChart"/>
    <dgm:cxn modelId="{14A83B7C-1237-4F4C-847C-4C0DBCC2BE7F}" type="presOf" srcId="{30497A37-6451-423A-BEE7-025EA7D458EF}" destId="{7C197D11-1466-45A2-9B29-E78A49E73D0A}" srcOrd="0" destOrd="0" presId="urn:microsoft.com/office/officeart/2008/layout/NameandTitleOrganizationalChart"/>
    <dgm:cxn modelId="{D5452C83-90C1-4BA2-ABFE-54DDCCE97E09}" srcId="{5559469C-7F37-42D5-99FA-BA277BC09A4F}" destId="{171700E4-D4E9-46C3-941E-926227AFAD6E}" srcOrd="3" destOrd="0" parTransId="{C69DDCF3-C6A9-4F54-99E3-BAC07928A015}" sibTransId="{A013EB2A-D5BA-44DD-9BD3-0AFD2553CA66}"/>
    <dgm:cxn modelId="{5A13C284-6607-4A2D-9FF7-7AF77DA9EC91}" type="presOf" srcId="{64E2445B-5180-4BD1-8AEE-AC05E6C0EA91}" destId="{DC7D89F5-59FB-40A6-A3F4-CC2224C8FB95}" srcOrd="0" destOrd="0" presId="urn:microsoft.com/office/officeart/2008/layout/NameandTitleOrganizationalChart"/>
    <dgm:cxn modelId="{10714A85-2321-49D8-B884-C40F015F4B77}" type="presOf" srcId="{64E2445B-5180-4BD1-8AEE-AC05E6C0EA91}" destId="{42E91EA8-8C80-4D89-9B09-8D846AECAF58}" srcOrd="1" destOrd="0" presId="urn:microsoft.com/office/officeart/2008/layout/NameandTitleOrganizationalChart"/>
    <dgm:cxn modelId="{695F398C-1A66-46C5-8488-E601A6D86B16}" srcId="{5559469C-7F37-42D5-99FA-BA277BC09A4F}" destId="{30497A37-6451-423A-BEE7-025EA7D458EF}" srcOrd="2" destOrd="0" parTransId="{DA818CBD-23CB-4C6A-927F-B28C3771EFD2}" sibTransId="{041E3766-7886-451E-AF9C-B946D4C7AC86}"/>
    <dgm:cxn modelId="{6B2F4C91-4F41-4BA0-9EA3-EA482DC5DF8F}" type="presOf" srcId="{C2F7FDEA-2726-4E6B-BB1A-4AC43073C5D0}" destId="{665C167A-E72E-4285-804F-1A4BD9253192}" srcOrd="0" destOrd="0" presId="urn:microsoft.com/office/officeart/2008/layout/NameandTitleOrganizationalChart"/>
    <dgm:cxn modelId="{B7533B97-52AC-4555-AC0D-9298E9EDFE04}" srcId="{5559469C-7F37-42D5-99FA-BA277BC09A4F}" destId="{64E2445B-5180-4BD1-8AEE-AC05E6C0EA91}" srcOrd="4" destOrd="0" parTransId="{F20B8CF5-D607-4DB1-9A26-20460AE70F5D}" sibTransId="{2C72C777-39A5-4EAF-A168-15365212C5D0}"/>
    <dgm:cxn modelId="{9C285EA2-A8C9-4883-800D-85D08B314DE1}" type="presOf" srcId="{A013EB2A-D5BA-44DD-9BD3-0AFD2553CA66}" destId="{FD024CBC-B643-476E-B1B6-EEAE7C36463A}" srcOrd="0" destOrd="0" presId="urn:microsoft.com/office/officeart/2008/layout/NameandTitleOrganizationalChart"/>
    <dgm:cxn modelId="{2D8F6DA6-A715-4461-820F-7AA9190EC6AA}" srcId="{5559469C-7F37-42D5-99FA-BA277BC09A4F}" destId="{C2F7FDEA-2726-4E6B-BB1A-4AC43073C5D0}" srcOrd="1" destOrd="0" parTransId="{AC54DAF9-5518-47FD-95CD-DE617B212B64}" sibTransId="{2FF741B9-90AB-4F55-80DE-80509656AC04}"/>
    <dgm:cxn modelId="{AFC90FB0-C25C-4288-9535-31A6436B507C}" type="presOf" srcId="{5559469C-7F37-42D5-99FA-BA277BC09A4F}" destId="{C85F7C3C-53B2-4A90-9CEA-D87F2149C7E9}" srcOrd="1" destOrd="0" presId="urn:microsoft.com/office/officeart/2008/layout/NameandTitleOrganizationalChart"/>
    <dgm:cxn modelId="{A216C0C5-CA6C-4BE7-B33D-B77D81BBD264}" type="presOf" srcId="{5559469C-7F37-42D5-99FA-BA277BC09A4F}" destId="{210F9495-8936-4413-95A2-0ECB9EBA3764}" srcOrd="0" destOrd="0" presId="urn:microsoft.com/office/officeart/2008/layout/NameandTitleOrganizationalChart"/>
    <dgm:cxn modelId="{E8F3D4D2-CC65-4DEC-84AB-BE3CBF0ECEB7}" type="presOf" srcId="{2704178A-8F9A-4BE2-8006-D7BE668814E3}" destId="{61DE1F92-2FA9-42FE-8770-A985823FB332}" srcOrd="0" destOrd="0" presId="urn:microsoft.com/office/officeart/2008/layout/NameandTitleOrganizationalChart"/>
    <dgm:cxn modelId="{AB4490D6-C190-493C-A114-1C3D3F835BB4}" type="presOf" srcId="{2C72C777-39A5-4EAF-A168-15365212C5D0}" destId="{74C25C99-F2B3-4264-B28A-A639551CFC07}" srcOrd="0" destOrd="0" presId="urn:microsoft.com/office/officeart/2008/layout/NameandTitleOrganizationalChart"/>
    <dgm:cxn modelId="{A4155DEC-7668-4B63-A34B-74CB6A335E0F}" srcId="{5559469C-7F37-42D5-99FA-BA277BC09A4F}" destId="{2704178A-8F9A-4BE2-8006-D7BE668814E3}" srcOrd="0" destOrd="0" parTransId="{60B961C5-BBFD-461E-952D-2865B4BDCDCE}" sibTransId="{9C25C468-491B-4567-84C1-DF630EE804FE}"/>
    <dgm:cxn modelId="{5E092AF4-6FA0-4DCC-902E-693335BEE890}" type="presParOf" srcId="{BA3C572B-2997-4FC6-8F51-428F7FEEB5D8}" destId="{AB6D2D03-FCDA-4554-A8A5-71D6DE090396}" srcOrd="0" destOrd="0" presId="urn:microsoft.com/office/officeart/2008/layout/NameandTitleOrganizationalChart"/>
    <dgm:cxn modelId="{5598796C-2C59-438F-8CD7-E9242423CC2D}" type="presParOf" srcId="{AB6D2D03-FCDA-4554-A8A5-71D6DE090396}" destId="{162E78C7-AA9D-42FF-AFD4-5B7E73B610C0}" srcOrd="0" destOrd="0" presId="urn:microsoft.com/office/officeart/2008/layout/NameandTitleOrganizationalChart"/>
    <dgm:cxn modelId="{90402992-9F0D-4199-8A58-5F8AAC996D98}" type="presParOf" srcId="{162E78C7-AA9D-42FF-AFD4-5B7E73B610C0}" destId="{210F9495-8936-4413-95A2-0ECB9EBA3764}" srcOrd="0" destOrd="0" presId="urn:microsoft.com/office/officeart/2008/layout/NameandTitleOrganizationalChart"/>
    <dgm:cxn modelId="{BF8BB2FA-CCB3-46E8-82B7-30CE0AD1536C}" type="presParOf" srcId="{162E78C7-AA9D-42FF-AFD4-5B7E73B610C0}" destId="{07CD716A-D93A-403D-AA36-F1259A0B75A0}" srcOrd="1" destOrd="0" presId="urn:microsoft.com/office/officeart/2008/layout/NameandTitleOrganizationalChart"/>
    <dgm:cxn modelId="{D35641B7-45FA-4138-AB03-CD62C6BB6B97}" type="presParOf" srcId="{162E78C7-AA9D-42FF-AFD4-5B7E73B610C0}" destId="{C85F7C3C-53B2-4A90-9CEA-D87F2149C7E9}" srcOrd="2" destOrd="0" presId="urn:microsoft.com/office/officeart/2008/layout/NameandTitleOrganizationalChart"/>
    <dgm:cxn modelId="{9C25F61E-0F2B-4AF0-80AC-4801F11B10ED}" type="presParOf" srcId="{AB6D2D03-FCDA-4554-A8A5-71D6DE090396}" destId="{8E9E1366-BB4E-474C-8705-72DAF5DBCD4F}" srcOrd="1" destOrd="0" presId="urn:microsoft.com/office/officeart/2008/layout/NameandTitleOrganizationalChart"/>
    <dgm:cxn modelId="{F788FD2B-8DB0-4E2F-8B6A-A639B2209648}" type="presParOf" srcId="{8E9E1366-BB4E-474C-8705-72DAF5DBCD4F}" destId="{88178D88-5A34-48D8-935C-C74300E153A3}" srcOrd="0" destOrd="0" presId="urn:microsoft.com/office/officeart/2008/layout/NameandTitleOrganizationalChart"/>
    <dgm:cxn modelId="{3AD206B4-73D1-40FE-9F7D-DE484340C6D9}" type="presParOf" srcId="{8E9E1366-BB4E-474C-8705-72DAF5DBCD4F}" destId="{6109C7BA-12F7-4D82-836E-E28EEBE40A3E}" srcOrd="1" destOrd="0" presId="urn:microsoft.com/office/officeart/2008/layout/NameandTitleOrganizationalChart"/>
    <dgm:cxn modelId="{13AD2BF2-D02B-41FC-B96C-D8FE492CBD5A}" type="presParOf" srcId="{6109C7BA-12F7-4D82-836E-E28EEBE40A3E}" destId="{C334478C-C753-453C-A1AA-2AB724FF059E}" srcOrd="0" destOrd="0" presId="urn:microsoft.com/office/officeart/2008/layout/NameandTitleOrganizationalChart"/>
    <dgm:cxn modelId="{31B950ED-83AB-472F-B6DB-216499C6BC4E}" type="presParOf" srcId="{C334478C-C753-453C-A1AA-2AB724FF059E}" destId="{665C167A-E72E-4285-804F-1A4BD9253192}" srcOrd="0" destOrd="0" presId="urn:microsoft.com/office/officeart/2008/layout/NameandTitleOrganizationalChart"/>
    <dgm:cxn modelId="{E095C67A-F19B-4CE0-80FE-443F314BC026}" type="presParOf" srcId="{C334478C-C753-453C-A1AA-2AB724FF059E}" destId="{3ED9E0C4-A13C-4DC8-851C-7DF0A19590B4}" srcOrd="1" destOrd="0" presId="urn:microsoft.com/office/officeart/2008/layout/NameandTitleOrganizationalChart"/>
    <dgm:cxn modelId="{7030B133-4B04-4675-897C-0A23085B7CB8}" type="presParOf" srcId="{C334478C-C753-453C-A1AA-2AB724FF059E}" destId="{3E5BA0FB-7130-49F6-8B3C-D5A70B6BC3BC}" srcOrd="2" destOrd="0" presId="urn:microsoft.com/office/officeart/2008/layout/NameandTitleOrganizationalChart"/>
    <dgm:cxn modelId="{E3423955-1BEE-44D7-B267-1E78903D1E11}" type="presParOf" srcId="{6109C7BA-12F7-4D82-836E-E28EEBE40A3E}" destId="{89E553AE-9470-4A95-AF25-D4135E9A9F66}" srcOrd="1" destOrd="0" presId="urn:microsoft.com/office/officeart/2008/layout/NameandTitleOrganizationalChart"/>
    <dgm:cxn modelId="{52F04495-EC73-44D7-93E5-135C0DC651A5}" type="presParOf" srcId="{6109C7BA-12F7-4D82-836E-E28EEBE40A3E}" destId="{CB2D9B01-4837-40D0-84C9-033265A73CFC}" srcOrd="2" destOrd="0" presId="urn:microsoft.com/office/officeart/2008/layout/NameandTitleOrganizationalChart"/>
    <dgm:cxn modelId="{85768E85-7010-4BCD-A69C-29E59ACA0D82}" type="presParOf" srcId="{8E9E1366-BB4E-474C-8705-72DAF5DBCD4F}" destId="{90062D45-B63E-41E1-9802-E8FE965658F7}" srcOrd="2" destOrd="0" presId="urn:microsoft.com/office/officeart/2008/layout/NameandTitleOrganizationalChart"/>
    <dgm:cxn modelId="{7D758F10-FA7E-4D68-811F-8F57170C88C1}" type="presParOf" srcId="{8E9E1366-BB4E-474C-8705-72DAF5DBCD4F}" destId="{6FD82BD8-F2CB-4BBC-BF77-F5A7B80A35F8}" srcOrd="3" destOrd="0" presId="urn:microsoft.com/office/officeart/2008/layout/NameandTitleOrganizationalChart"/>
    <dgm:cxn modelId="{B08FF264-EB29-45EF-B1D5-2F215D4F17A5}" type="presParOf" srcId="{6FD82BD8-F2CB-4BBC-BF77-F5A7B80A35F8}" destId="{02128B1B-650F-4B53-938C-D24843D760E7}" srcOrd="0" destOrd="0" presId="urn:microsoft.com/office/officeart/2008/layout/NameandTitleOrganizationalChart"/>
    <dgm:cxn modelId="{47DB2933-267B-47B7-A148-F7FBCAB486E3}" type="presParOf" srcId="{02128B1B-650F-4B53-938C-D24843D760E7}" destId="{7C197D11-1466-45A2-9B29-E78A49E73D0A}" srcOrd="0" destOrd="0" presId="urn:microsoft.com/office/officeart/2008/layout/NameandTitleOrganizationalChart"/>
    <dgm:cxn modelId="{9AEEC778-3FAA-4254-89E2-C70ED3277C5C}" type="presParOf" srcId="{02128B1B-650F-4B53-938C-D24843D760E7}" destId="{584B3346-1DB1-440A-B398-2E3695E3FC58}" srcOrd="1" destOrd="0" presId="urn:microsoft.com/office/officeart/2008/layout/NameandTitleOrganizationalChart"/>
    <dgm:cxn modelId="{77CEBF79-B154-410E-806A-D89F45A27D6B}" type="presParOf" srcId="{02128B1B-650F-4B53-938C-D24843D760E7}" destId="{134B8476-F4E8-48AC-998A-C233688C3021}" srcOrd="2" destOrd="0" presId="urn:microsoft.com/office/officeart/2008/layout/NameandTitleOrganizationalChart"/>
    <dgm:cxn modelId="{EC9BBCB2-751D-4234-995B-E4EFCE4032FD}" type="presParOf" srcId="{6FD82BD8-F2CB-4BBC-BF77-F5A7B80A35F8}" destId="{CE6D8557-F0FC-450E-88E1-A4D9E1D2D0E1}" srcOrd="1" destOrd="0" presId="urn:microsoft.com/office/officeart/2008/layout/NameandTitleOrganizationalChart"/>
    <dgm:cxn modelId="{FDA61C25-8285-4A65-AFC2-32C31AFFC081}" type="presParOf" srcId="{6FD82BD8-F2CB-4BBC-BF77-F5A7B80A35F8}" destId="{00E763B3-EE77-4441-8752-90978436709B}" srcOrd="2" destOrd="0" presId="urn:microsoft.com/office/officeart/2008/layout/NameandTitleOrganizationalChart"/>
    <dgm:cxn modelId="{C586850B-853A-4774-A323-6264C9395000}" type="presParOf" srcId="{8E9E1366-BB4E-474C-8705-72DAF5DBCD4F}" destId="{D681F0AD-7C89-4199-82BA-16A603FE3F5A}" srcOrd="4" destOrd="0" presId="urn:microsoft.com/office/officeart/2008/layout/NameandTitleOrganizationalChart"/>
    <dgm:cxn modelId="{30655951-4DC6-4E08-8615-E3B9C80BC28A}" type="presParOf" srcId="{8E9E1366-BB4E-474C-8705-72DAF5DBCD4F}" destId="{5396F990-EE35-449B-B414-455F109C2D9D}" srcOrd="5" destOrd="0" presId="urn:microsoft.com/office/officeart/2008/layout/NameandTitleOrganizationalChart"/>
    <dgm:cxn modelId="{312681F2-6ED5-4D25-8EED-6CF7C8F1A622}" type="presParOf" srcId="{5396F990-EE35-449B-B414-455F109C2D9D}" destId="{1B444E86-DF00-4B65-BBF6-5A8EAEB2E101}" srcOrd="0" destOrd="0" presId="urn:microsoft.com/office/officeart/2008/layout/NameandTitleOrganizationalChart"/>
    <dgm:cxn modelId="{B7B3F3E9-D0CA-472B-B830-3ABB1B3E0D5B}" type="presParOf" srcId="{1B444E86-DF00-4B65-BBF6-5A8EAEB2E101}" destId="{8F88054E-9A96-46ED-B526-0DE6D932536D}" srcOrd="0" destOrd="0" presId="urn:microsoft.com/office/officeart/2008/layout/NameandTitleOrganizationalChart"/>
    <dgm:cxn modelId="{8C67E18C-EED9-418C-8F77-CC1ABE53B23C}" type="presParOf" srcId="{1B444E86-DF00-4B65-BBF6-5A8EAEB2E101}" destId="{FD024CBC-B643-476E-B1B6-EEAE7C36463A}" srcOrd="1" destOrd="0" presId="urn:microsoft.com/office/officeart/2008/layout/NameandTitleOrganizationalChart"/>
    <dgm:cxn modelId="{EA31D9D3-F559-4149-9192-B7B85D8E7549}" type="presParOf" srcId="{1B444E86-DF00-4B65-BBF6-5A8EAEB2E101}" destId="{A64FD2AC-7B33-4713-8B39-45B0E2774716}" srcOrd="2" destOrd="0" presId="urn:microsoft.com/office/officeart/2008/layout/NameandTitleOrganizationalChart"/>
    <dgm:cxn modelId="{C344429E-5F44-4C80-95F0-00211CE4E81F}" type="presParOf" srcId="{5396F990-EE35-449B-B414-455F109C2D9D}" destId="{36B27373-A4DC-413F-A017-21F16E51CFBC}" srcOrd="1" destOrd="0" presId="urn:microsoft.com/office/officeart/2008/layout/NameandTitleOrganizationalChart"/>
    <dgm:cxn modelId="{D138E966-5346-4CA8-B313-7DF18E78237D}" type="presParOf" srcId="{5396F990-EE35-449B-B414-455F109C2D9D}" destId="{A58FE214-DA93-424F-9ED3-99B49E337606}" srcOrd="2" destOrd="0" presId="urn:microsoft.com/office/officeart/2008/layout/NameandTitleOrganizationalChart"/>
    <dgm:cxn modelId="{206500FB-5F6A-4B5B-9275-1646C4C9DAD4}" type="presParOf" srcId="{8E9E1366-BB4E-474C-8705-72DAF5DBCD4F}" destId="{36CC8B94-35EA-46D4-86EE-C9A4B89E4224}" srcOrd="6" destOrd="0" presId="urn:microsoft.com/office/officeart/2008/layout/NameandTitleOrganizationalChart"/>
    <dgm:cxn modelId="{65C480E3-4D7F-491F-AD51-F244A782E64E}" type="presParOf" srcId="{8E9E1366-BB4E-474C-8705-72DAF5DBCD4F}" destId="{343CC6E5-31F8-4B00-BEE4-F14E0EEB165C}" srcOrd="7" destOrd="0" presId="urn:microsoft.com/office/officeart/2008/layout/NameandTitleOrganizationalChart"/>
    <dgm:cxn modelId="{91200C96-70F4-4821-BD23-7F22706A2855}" type="presParOf" srcId="{343CC6E5-31F8-4B00-BEE4-F14E0EEB165C}" destId="{028EE7CD-1ED3-4555-B0CA-07B3032CE1E2}" srcOrd="0" destOrd="0" presId="urn:microsoft.com/office/officeart/2008/layout/NameandTitleOrganizationalChart"/>
    <dgm:cxn modelId="{4303F1EA-59A6-47A9-B801-A258B6E76A28}" type="presParOf" srcId="{028EE7CD-1ED3-4555-B0CA-07B3032CE1E2}" destId="{DC7D89F5-59FB-40A6-A3F4-CC2224C8FB95}" srcOrd="0" destOrd="0" presId="urn:microsoft.com/office/officeart/2008/layout/NameandTitleOrganizationalChart"/>
    <dgm:cxn modelId="{46067117-80D1-4033-B948-1429DF28AA41}" type="presParOf" srcId="{028EE7CD-1ED3-4555-B0CA-07B3032CE1E2}" destId="{74C25C99-F2B3-4264-B28A-A639551CFC07}" srcOrd="1" destOrd="0" presId="urn:microsoft.com/office/officeart/2008/layout/NameandTitleOrganizationalChart"/>
    <dgm:cxn modelId="{7F5CAA48-142B-458C-8206-FCC12D40B0D4}" type="presParOf" srcId="{028EE7CD-1ED3-4555-B0CA-07B3032CE1E2}" destId="{42E91EA8-8C80-4D89-9B09-8D846AECAF58}" srcOrd="2" destOrd="0" presId="urn:microsoft.com/office/officeart/2008/layout/NameandTitleOrganizationalChart"/>
    <dgm:cxn modelId="{3DB4BE38-1A25-4397-96B0-7F4C7986833A}" type="presParOf" srcId="{343CC6E5-31F8-4B00-BEE4-F14E0EEB165C}" destId="{9CF1F373-04B7-4DAA-A1CA-D4C5D2D25327}" srcOrd="1" destOrd="0" presId="urn:microsoft.com/office/officeart/2008/layout/NameandTitleOrganizationalChart"/>
    <dgm:cxn modelId="{84091F1B-958B-4989-89DD-D82736A258A5}" type="presParOf" srcId="{343CC6E5-31F8-4B00-BEE4-F14E0EEB165C}" destId="{02D606E1-29FB-4109-9697-9E63869A7F4C}" srcOrd="2" destOrd="0" presId="urn:microsoft.com/office/officeart/2008/layout/NameandTitleOrganizationalChart"/>
    <dgm:cxn modelId="{36C21F18-61B7-4DBA-B250-B6C52DD702F3}" type="presParOf" srcId="{AB6D2D03-FCDA-4554-A8A5-71D6DE090396}" destId="{EDA5662A-F471-43EB-AB2A-0785D2E48C17}" srcOrd="2" destOrd="0" presId="urn:microsoft.com/office/officeart/2008/layout/NameandTitleOrganizationalChart"/>
    <dgm:cxn modelId="{A2DF8847-90C5-42C0-8ADB-4AC8DD4A178F}" type="presParOf" srcId="{EDA5662A-F471-43EB-AB2A-0785D2E48C17}" destId="{1E2FFD9A-D318-40FD-986C-F40A4A053815}" srcOrd="0" destOrd="0" presId="urn:microsoft.com/office/officeart/2008/layout/NameandTitleOrganizationalChart"/>
    <dgm:cxn modelId="{BABB415B-E59A-4AEE-A35A-59162F21227F}" type="presParOf" srcId="{EDA5662A-F471-43EB-AB2A-0785D2E48C17}" destId="{EDBCCBD9-746E-4674-B430-F1A448B63410}" srcOrd="1" destOrd="0" presId="urn:microsoft.com/office/officeart/2008/layout/NameandTitleOrganizationalChart"/>
    <dgm:cxn modelId="{9EC6CBD9-8A6F-46DF-ABCE-E5095A202EEC}" type="presParOf" srcId="{EDBCCBD9-746E-4674-B430-F1A448B63410}" destId="{4A655092-AA4E-45B3-A9C5-C9F070C25DB6}" srcOrd="0" destOrd="0" presId="urn:microsoft.com/office/officeart/2008/layout/NameandTitleOrganizationalChart"/>
    <dgm:cxn modelId="{0D347787-C0CA-4902-AF2F-520431F96A2B}" type="presParOf" srcId="{4A655092-AA4E-45B3-A9C5-C9F070C25DB6}" destId="{61DE1F92-2FA9-42FE-8770-A985823FB332}" srcOrd="0" destOrd="0" presId="urn:microsoft.com/office/officeart/2008/layout/NameandTitleOrganizationalChart"/>
    <dgm:cxn modelId="{EF1DF994-FDDB-49C6-8C97-155A96F6AC43}" type="presParOf" srcId="{4A655092-AA4E-45B3-A9C5-C9F070C25DB6}" destId="{1EF7BF35-8E03-42A5-9387-C3A9EF3013DB}" srcOrd="1" destOrd="0" presId="urn:microsoft.com/office/officeart/2008/layout/NameandTitleOrganizationalChart"/>
    <dgm:cxn modelId="{6C7CAE19-652C-4453-82FA-D999F22A0AF7}" type="presParOf" srcId="{4A655092-AA4E-45B3-A9C5-C9F070C25DB6}" destId="{A004D5A3-0A0C-45C2-98BC-629A9CAE6F04}" srcOrd="2" destOrd="0" presId="urn:microsoft.com/office/officeart/2008/layout/NameandTitleOrganizationalChart"/>
    <dgm:cxn modelId="{4D0607B7-328C-42EA-B9C2-F725DC668E83}" type="presParOf" srcId="{EDBCCBD9-746E-4674-B430-F1A448B63410}" destId="{5172FB7C-5C9F-453C-BD24-4F6E14711003}" srcOrd="1" destOrd="0" presId="urn:microsoft.com/office/officeart/2008/layout/NameandTitleOrganizationalChart"/>
    <dgm:cxn modelId="{99BDCFBB-3364-4C6E-A2D7-1F3690D501BC}" type="presParOf" srcId="{EDBCCBD9-746E-4674-B430-F1A448B63410}" destId="{53AF0E1F-D7E2-404E-B34C-7C7CE997FE10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FFD9A-D318-40FD-986C-F40A4A053815}">
      <dsp:nvSpPr>
        <dsp:cNvPr id="0" name=""/>
        <dsp:cNvSpPr/>
      </dsp:nvSpPr>
      <dsp:spPr>
        <a:xfrm>
          <a:off x="4397959" y="989074"/>
          <a:ext cx="313824" cy="1025246"/>
        </a:xfrm>
        <a:custGeom>
          <a:avLst/>
          <a:gdLst/>
          <a:ahLst/>
          <a:cxnLst/>
          <a:rect l="0" t="0" r="0" b="0"/>
          <a:pathLst>
            <a:path>
              <a:moveTo>
                <a:pt x="313824" y="0"/>
              </a:moveTo>
              <a:lnTo>
                <a:pt x="313824" y="1025246"/>
              </a:lnTo>
              <a:lnTo>
                <a:pt x="0" y="1025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C8B94-35EA-46D4-86EE-C9A4B89E4224}">
      <dsp:nvSpPr>
        <dsp:cNvPr id="0" name=""/>
        <dsp:cNvSpPr/>
      </dsp:nvSpPr>
      <dsp:spPr>
        <a:xfrm>
          <a:off x="4711784" y="989074"/>
          <a:ext cx="3697385" cy="205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532"/>
              </a:lnTo>
              <a:lnTo>
                <a:pt x="3697385" y="1828532"/>
              </a:lnTo>
              <a:lnTo>
                <a:pt x="3697385" y="2050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1F0AD-7C89-4199-82BA-16A603FE3F5A}">
      <dsp:nvSpPr>
        <dsp:cNvPr id="0" name=""/>
        <dsp:cNvSpPr/>
      </dsp:nvSpPr>
      <dsp:spPr>
        <a:xfrm>
          <a:off x="4711784" y="989074"/>
          <a:ext cx="1232461" cy="205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532"/>
              </a:lnTo>
              <a:lnTo>
                <a:pt x="1232461" y="1828532"/>
              </a:lnTo>
              <a:lnTo>
                <a:pt x="1232461" y="2050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62D45-B63E-41E1-9802-E8FE965658F7}">
      <dsp:nvSpPr>
        <dsp:cNvPr id="0" name=""/>
        <dsp:cNvSpPr/>
      </dsp:nvSpPr>
      <dsp:spPr>
        <a:xfrm>
          <a:off x="3479322" y="989074"/>
          <a:ext cx="1232461" cy="2050492"/>
        </a:xfrm>
        <a:custGeom>
          <a:avLst/>
          <a:gdLst/>
          <a:ahLst/>
          <a:cxnLst/>
          <a:rect l="0" t="0" r="0" b="0"/>
          <a:pathLst>
            <a:path>
              <a:moveTo>
                <a:pt x="1232461" y="0"/>
              </a:moveTo>
              <a:lnTo>
                <a:pt x="1232461" y="1828532"/>
              </a:lnTo>
              <a:lnTo>
                <a:pt x="0" y="1828532"/>
              </a:lnTo>
              <a:lnTo>
                <a:pt x="0" y="2050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78D88-5A34-48D8-935C-C74300E153A3}">
      <dsp:nvSpPr>
        <dsp:cNvPr id="0" name=""/>
        <dsp:cNvSpPr/>
      </dsp:nvSpPr>
      <dsp:spPr>
        <a:xfrm>
          <a:off x="1014399" y="989074"/>
          <a:ext cx="3697385" cy="2050492"/>
        </a:xfrm>
        <a:custGeom>
          <a:avLst/>
          <a:gdLst/>
          <a:ahLst/>
          <a:cxnLst/>
          <a:rect l="0" t="0" r="0" b="0"/>
          <a:pathLst>
            <a:path>
              <a:moveTo>
                <a:pt x="3697385" y="0"/>
              </a:moveTo>
              <a:lnTo>
                <a:pt x="3697385" y="1828532"/>
              </a:lnTo>
              <a:lnTo>
                <a:pt x="0" y="1828532"/>
              </a:lnTo>
              <a:lnTo>
                <a:pt x="0" y="2050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F9495-8936-4413-95A2-0ECB9EBA3764}">
      <dsp:nvSpPr>
        <dsp:cNvPr id="0" name=""/>
        <dsp:cNvSpPr/>
      </dsp:nvSpPr>
      <dsp:spPr>
        <a:xfrm>
          <a:off x="3793146" y="37815"/>
          <a:ext cx="1837274" cy="951259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342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"</a:t>
          </a:r>
          <a:r>
            <a:rPr lang="en-US" sz="1500" kern="1200" dirty="0">
              <a:solidFill>
                <a:schemeClr val="bg1"/>
              </a:solidFill>
            </a:rPr>
            <a:t>My sister Mary did not help me serve when Jesus came to my house"</a:t>
          </a:r>
        </a:p>
      </dsp:txBody>
      <dsp:txXfrm>
        <a:off x="3793146" y="37815"/>
        <a:ext cx="1837274" cy="951259"/>
      </dsp:txXfrm>
    </dsp:sp>
    <dsp:sp modelId="{07CD716A-D93A-403D-AA36-F1259A0B75A0}">
      <dsp:nvSpPr>
        <dsp:cNvPr id="0" name=""/>
        <dsp:cNvSpPr/>
      </dsp:nvSpPr>
      <dsp:spPr>
        <a:xfrm>
          <a:off x="4160601" y="777683"/>
          <a:ext cx="1653547" cy="3170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What is  the Fault? </a:t>
          </a:r>
        </a:p>
      </dsp:txBody>
      <dsp:txXfrm>
        <a:off x="4160601" y="777683"/>
        <a:ext cx="1653547" cy="317086"/>
      </dsp:txXfrm>
    </dsp:sp>
    <dsp:sp modelId="{665C167A-E72E-4285-804F-1A4BD9253192}">
      <dsp:nvSpPr>
        <dsp:cNvPr id="0" name=""/>
        <dsp:cNvSpPr/>
      </dsp:nvSpPr>
      <dsp:spPr>
        <a:xfrm>
          <a:off x="95761" y="3039567"/>
          <a:ext cx="1837274" cy="951259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342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"</a:t>
          </a:r>
          <a:r>
            <a:rPr lang="en-US" sz="1500" kern="1200" dirty="0">
              <a:solidFill>
                <a:schemeClr val="bg1"/>
              </a:solidFill>
            </a:rPr>
            <a:t>Why do I have to do everything"?</a:t>
          </a:r>
        </a:p>
      </dsp:txBody>
      <dsp:txXfrm>
        <a:off x="95761" y="3039567"/>
        <a:ext cx="1837274" cy="951259"/>
      </dsp:txXfrm>
    </dsp:sp>
    <dsp:sp modelId="{3ED9E0C4-A13C-4DC8-851C-7DF0A19590B4}">
      <dsp:nvSpPr>
        <dsp:cNvPr id="0" name=""/>
        <dsp:cNvSpPr/>
      </dsp:nvSpPr>
      <dsp:spPr>
        <a:xfrm>
          <a:off x="463216" y="3779436"/>
          <a:ext cx="1653547" cy="3170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Mind</a:t>
          </a:r>
        </a:p>
      </dsp:txBody>
      <dsp:txXfrm>
        <a:off x="463216" y="3779436"/>
        <a:ext cx="1653547" cy="317086"/>
      </dsp:txXfrm>
    </dsp:sp>
    <dsp:sp modelId="{7C197D11-1466-45A2-9B29-E78A49E73D0A}">
      <dsp:nvSpPr>
        <dsp:cNvPr id="0" name=""/>
        <dsp:cNvSpPr/>
      </dsp:nvSpPr>
      <dsp:spPr>
        <a:xfrm>
          <a:off x="2560685" y="3039567"/>
          <a:ext cx="1837274" cy="951259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342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"</a:t>
          </a:r>
          <a:r>
            <a:rPr lang="en-US" sz="1500" kern="1200" dirty="0">
              <a:solidFill>
                <a:schemeClr val="bg1"/>
              </a:solidFill>
            </a:rPr>
            <a:t>I will serve and not stop"</a:t>
          </a:r>
        </a:p>
      </dsp:txBody>
      <dsp:txXfrm>
        <a:off x="2560685" y="3039567"/>
        <a:ext cx="1837274" cy="951259"/>
      </dsp:txXfrm>
    </dsp:sp>
    <dsp:sp modelId="{584B3346-1DB1-440A-B398-2E3695E3FC58}">
      <dsp:nvSpPr>
        <dsp:cNvPr id="0" name=""/>
        <dsp:cNvSpPr/>
      </dsp:nvSpPr>
      <dsp:spPr>
        <a:xfrm>
          <a:off x="2928140" y="3779436"/>
          <a:ext cx="1653547" cy="3170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Will	</a:t>
          </a:r>
        </a:p>
      </dsp:txBody>
      <dsp:txXfrm>
        <a:off x="2928140" y="3779436"/>
        <a:ext cx="1653547" cy="317086"/>
      </dsp:txXfrm>
    </dsp:sp>
    <dsp:sp modelId="{8F88054E-9A96-46ED-B526-0DE6D932536D}">
      <dsp:nvSpPr>
        <dsp:cNvPr id="0" name=""/>
        <dsp:cNvSpPr/>
      </dsp:nvSpPr>
      <dsp:spPr>
        <a:xfrm>
          <a:off x="5025608" y="3039567"/>
          <a:ext cx="1837274" cy="951259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342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Anger, Jealousy, </a:t>
          </a:r>
          <a:r>
            <a:rPr lang="en-US" sz="1500" kern="1200" dirty="0" err="1">
              <a:solidFill>
                <a:schemeClr val="bg1"/>
              </a:solidFill>
            </a:rPr>
            <a:t>Embarrassement</a:t>
          </a:r>
          <a:r>
            <a:rPr lang="en-US" sz="1500" kern="1200" dirty="0">
              <a:solidFill>
                <a:schemeClr val="bg1"/>
              </a:solidFill>
            </a:rPr>
            <a:t> </a:t>
          </a:r>
        </a:p>
      </dsp:txBody>
      <dsp:txXfrm>
        <a:off x="5025608" y="3039567"/>
        <a:ext cx="1837274" cy="951259"/>
      </dsp:txXfrm>
    </dsp:sp>
    <dsp:sp modelId="{FD024CBC-B643-476E-B1B6-EEAE7C36463A}">
      <dsp:nvSpPr>
        <dsp:cNvPr id="0" name=""/>
        <dsp:cNvSpPr/>
      </dsp:nvSpPr>
      <dsp:spPr>
        <a:xfrm>
          <a:off x="5393063" y="3779436"/>
          <a:ext cx="1653547" cy="3170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Emotions</a:t>
          </a:r>
        </a:p>
      </dsp:txBody>
      <dsp:txXfrm>
        <a:off x="5393063" y="3779436"/>
        <a:ext cx="1653547" cy="317086"/>
      </dsp:txXfrm>
    </dsp:sp>
    <dsp:sp modelId="{DC7D89F5-59FB-40A6-A3F4-CC2224C8FB95}">
      <dsp:nvSpPr>
        <dsp:cNvPr id="0" name=""/>
        <dsp:cNvSpPr/>
      </dsp:nvSpPr>
      <dsp:spPr>
        <a:xfrm>
          <a:off x="7490532" y="3039567"/>
          <a:ext cx="1837274" cy="951259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342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bg1"/>
              </a:solidFill>
            </a:rPr>
            <a:t>Bodyaches</a:t>
          </a:r>
          <a:r>
            <a:rPr lang="en-US" sz="1500" kern="1200" dirty="0">
              <a:solidFill>
                <a:schemeClr val="bg1"/>
              </a:solidFill>
            </a:rPr>
            <a:t>, tension </a:t>
          </a:r>
        </a:p>
      </dsp:txBody>
      <dsp:txXfrm>
        <a:off x="7490532" y="3039567"/>
        <a:ext cx="1837274" cy="951259"/>
      </dsp:txXfrm>
    </dsp:sp>
    <dsp:sp modelId="{74C25C99-F2B3-4264-B28A-A639551CFC07}">
      <dsp:nvSpPr>
        <dsp:cNvPr id="0" name=""/>
        <dsp:cNvSpPr/>
      </dsp:nvSpPr>
      <dsp:spPr>
        <a:xfrm>
          <a:off x="7857987" y="3779436"/>
          <a:ext cx="1653547" cy="3170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Body</a:t>
          </a:r>
        </a:p>
      </dsp:txBody>
      <dsp:txXfrm>
        <a:off x="7857987" y="3779436"/>
        <a:ext cx="1653547" cy="317086"/>
      </dsp:txXfrm>
    </dsp:sp>
    <dsp:sp modelId="{61DE1F92-2FA9-42FE-8770-A985823FB332}">
      <dsp:nvSpPr>
        <dsp:cNvPr id="0" name=""/>
        <dsp:cNvSpPr/>
      </dsp:nvSpPr>
      <dsp:spPr>
        <a:xfrm>
          <a:off x="2560685" y="1538691"/>
          <a:ext cx="1837274" cy="951259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3423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" I believe that a home should be perfect when Jesus comes"</a:t>
          </a:r>
        </a:p>
      </dsp:txBody>
      <dsp:txXfrm>
        <a:off x="2560685" y="1538691"/>
        <a:ext cx="1837274" cy="951259"/>
      </dsp:txXfrm>
    </dsp:sp>
    <dsp:sp modelId="{1EF7BF35-8E03-42A5-9387-C3A9EF3013DB}">
      <dsp:nvSpPr>
        <dsp:cNvPr id="0" name=""/>
        <dsp:cNvSpPr/>
      </dsp:nvSpPr>
      <dsp:spPr>
        <a:xfrm>
          <a:off x="2928140" y="2278560"/>
          <a:ext cx="1653547" cy="3170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List what you believed</a:t>
          </a:r>
        </a:p>
      </dsp:txBody>
      <dsp:txXfrm>
        <a:off x="2928140" y="2278560"/>
        <a:ext cx="1653547" cy="317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4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7664B08-29A5-024C-BBC4-310B4385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9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Faith Faults &amp; Forgiveness PART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89" y="2263366"/>
            <a:ext cx="4536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Welcome to Speak The Word Church International!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6871" y="4581053"/>
            <a:ext cx="325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Women’s Bible Study</a:t>
            </a:r>
          </a:p>
        </p:txBody>
      </p:sp>
    </p:spTree>
    <p:extLst>
      <p:ext uri="{BB962C8B-B14F-4D97-AF65-F5344CB8AC3E}">
        <p14:creationId xmlns:p14="http://schemas.microsoft.com/office/powerpoint/2010/main" val="154632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425FC9-88BD-450B-AAAF-66F8979F02C7}"/>
              </a:ext>
            </a:extLst>
          </p:cNvPr>
          <p:cNvSpPr/>
          <p:nvPr/>
        </p:nvSpPr>
        <p:spPr>
          <a:xfrm>
            <a:off x="1402080" y="609601"/>
            <a:ext cx="8156448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Definition of hope:</a:t>
            </a:r>
          </a:p>
          <a:p>
            <a:endParaRPr lang="en-US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/>
              <a:t>To cherish a desire with anticipation : to want something to happen or be true.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/>
              <a:t>To desire with expectation of obtainment or fulfillment.</a:t>
            </a:r>
          </a:p>
          <a:p>
            <a:endParaRPr lang="en-US" sz="6600" dirty="0"/>
          </a:p>
          <a:p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6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78DAA0-7734-44BE-9B64-903A9D754311}"/>
              </a:ext>
            </a:extLst>
          </p:cNvPr>
          <p:cNvSpPr/>
          <p:nvPr/>
        </p:nvSpPr>
        <p:spPr>
          <a:xfrm>
            <a:off x="1402080" y="609601"/>
            <a:ext cx="785164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Definition of Expect:</a:t>
            </a:r>
            <a:endParaRPr lang="en-US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/>
              <a:t> To consider probable or certain.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/>
              <a:t> To consider reasonable, due, or necessary.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/>
              <a:t> To consider bound in duty or obligated</a:t>
            </a:r>
          </a:p>
          <a:p>
            <a:endParaRPr lang="en-US" sz="6600" dirty="0"/>
          </a:p>
          <a:p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25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AD343-11A4-48D9-AABD-BED4E0E5EC5E}"/>
              </a:ext>
            </a:extLst>
          </p:cNvPr>
          <p:cNvSpPr/>
          <p:nvPr/>
        </p:nvSpPr>
        <p:spPr>
          <a:xfrm>
            <a:off x="731520" y="304800"/>
            <a:ext cx="9400032" cy="738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Psalm 25:5   Guide me in your truth and teach me, for you are God my Savior, and my hope is in you all day long.</a:t>
            </a:r>
          </a:p>
          <a:p>
            <a:endParaRPr lang="en-US" sz="3200" dirty="0"/>
          </a:p>
          <a:p>
            <a:r>
              <a:rPr lang="en-US" sz="3200" dirty="0"/>
              <a:t>Psalm 39:7  And now, Lord, what do I wait for and expect? My hope and expectation are in You.</a:t>
            </a:r>
          </a:p>
          <a:p>
            <a:endParaRPr lang="en-US" sz="3200" dirty="0"/>
          </a:p>
          <a:p>
            <a:r>
              <a:rPr lang="en-US" sz="3200" dirty="0"/>
              <a:t>Psalm 42:5 Why, my soul, are you downcast? Why so disturbed within me? Put your hope in God, for I will yet praise him, my Savior and my God.</a:t>
            </a:r>
          </a:p>
          <a:p>
            <a:endParaRPr lang="en-US" sz="3200" dirty="0"/>
          </a:p>
          <a:p>
            <a:r>
              <a:rPr lang="en-US" sz="3200" dirty="0"/>
              <a:t>Psalm 65:2 Yes, my soul, find rest in God; my hope comes from him.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0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88116F-40EE-48FD-BF5B-AB423EBCCBBD}"/>
              </a:ext>
            </a:extLst>
          </p:cNvPr>
          <p:cNvSpPr/>
          <p:nvPr/>
        </p:nvSpPr>
        <p:spPr>
          <a:xfrm>
            <a:off x="816864" y="1720840"/>
            <a:ext cx="97901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Q2. WHERE DOES FAITH COME FROM AND HOW DO WE OBTAIN IT?</a:t>
            </a:r>
          </a:p>
        </p:txBody>
      </p:sp>
    </p:spTree>
    <p:extLst>
      <p:ext uri="{BB962C8B-B14F-4D97-AF65-F5344CB8AC3E}">
        <p14:creationId xmlns:p14="http://schemas.microsoft.com/office/powerpoint/2010/main" val="51398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E8D4AA-36A5-440A-A486-0EBC6C9A0B7E}"/>
              </a:ext>
            </a:extLst>
          </p:cNvPr>
          <p:cNvSpPr/>
          <p:nvPr/>
        </p:nvSpPr>
        <p:spPr>
          <a:xfrm>
            <a:off x="755904" y="843677"/>
            <a:ext cx="9717024" cy="354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Romans 10:17 </a:t>
            </a:r>
          </a:p>
          <a:p>
            <a:r>
              <a:rPr lang="en-US" sz="5400" dirty="0"/>
              <a:t>“ So, then faith comes by hearing, and hearing by the word of God.”</a:t>
            </a:r>
          </a:p>
        </p:txBody>
      </p:sp>
    </p:spTree>
    <p:extLst>
      <p:ext uri="{BB962C8B-B14F-4D97-AF65-F5344CB8AC3E}">
        <p14:creationId xmlns:p14="http://schemas.microsoft.com/office/powerpoint/2010/main" val="374928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A77C48-CB57-4C1C-8B4F-7C15083B9A0E}"/>
              </a:ext>
            </a:extLst>
          </p:cNvPr>
          <p:cNvSpPr/>
          <p:nvPr/>
        </p:nvSpPr>
        <p:spPr>
          <a:xfrm>
            <a:off x="914400" y="1997839"/>
            <a:ext cx="95951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Q3. WHAT IS THE CONNECTION BETWEEN  FAULTS AND HAVING FAITH?</a:t>
            </a:r>
          </a:p>
        </p:txBody>
      </p:sp>
    </p:spTree>
    <p:extLst>
      <p:ext uri="{BB962C8B-B14F-4D97-AF65-F5344CB8AC3E}">
        <p14:creationId xmlns:p14="http://schemas.microsoft.com/office/powerpoint/2010/main" val="403648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2DC386-0D70-4BAD-A3AF-D19462A28436}"/>
              </a:ext>
            </a:extLst>
          </p:cNvPr>
          <p:cNvSpPr/>
          <p:nvPr/>
        </p:nvSpPr>
        <p:spPr>
          <a:xfrm>
            <a:off x="804672" y="455782"/>
            <a:ext cx="95585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a)	Faults must be confessed as sin unto the Lord in order to be removed from the soul. </a:t>
            </a:r>
          </a:p>
          <a:p>
            <a:r>
              <a:rPr lang="en-US" sz="4000" dirty="0"/>
              <a:t>	1 John 1:8-10, 1 John 2:1-2</a:t>
            </a:r>
          </a:p>
          <a:p>
            <a:r>
              <a:rPr lang="en-US" sz="4000" dirty="0"/>
              <a:t>b) The works of the flesh are sinful behaviors.</a:t>
            </a:r>
          </a:p>
          <a:p>
            <a:r>
              <a:rPr lang="en-US" sz="4000" dirty="0"/>
              <a:t>	Galatians 5:13-15,19-21</a:t>
            </a:r>
          </a:p>
          <a:p>
            <a:r>
              <a:rPr lang="en-US" sz="4000" dirty="0"/>
              <a:t>c) Christ is our sacrifice who redeems us. </a:t>
            </a:r>
          </a:p>
          <a:p>
            <a:r>
              <a:rPr lang="en-US" sz="4000" dirty="0"/>
              <a:t>	Hebrews 11:11-15</a:t>
            </a:r>
          </a:p>
        </p:txBody>
      </p:sp>
    </p:spTree>
    <p:extLst>
      <p:ext uri="{BB962C8B-B14F-4D97-AF65-F5344CB8AC3E}">
        <p14:creationId xmlns:p14="http://schemas.microsoft.com/office/powerpoint/2010/main" val="1296500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7D962-3E28-4C22-8EF9-C40C6DD7828D}"/>
              </a:ext>
            </a:extLst>
          </p:cNvPr>
          <p:cNvSpPr/>
          <p:nvPr/>
        </p:nvSpPr>
        <p:spPr>
          <a:xfrm>
            <a:off x="1085088" y="895337"/>
            <a:ext cx="81076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Q4. WHAT IS THE LORD’S ROLE IN HELPING US MOVE FROM FAULTS TO FAITH?</a:t>
            </a:r>
          </a:p>
        </p:txBody>
      </p:sp>
    </p:spTree>
    <p:extLst>
      <p:ext uri="{BB962C8B-B14F-4D97-AF65-F5344CB8AC3E}">
        <p14:creationId xmlns:p14="http://schemas.microsoft.com/office/powerpoint/2010/main" val="2441391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0DB14-1C84-4C3B-A103-588F2BF3281E}"/>
              </a:ext>
            </a:extLst>
          </p:cNvPr>
          <p:cNvSpPr/>
          <p:nvPr/>
        </p:nvSpPr>
        <p:spPr>
          <a:xfrm>
            <a:off x="487680" y="487680"/>
            <a:ext cx="84124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d)	The Lord commands us to forgive the faults of others in order to be forgiven. </a:t>
            </a:r>
          </a:p>
          <a:p>
            <a:endParaRPr lang="en-US" sz="3600" dirty="0"/>
          </a:p>
          <a:p>
            <a:r>
              <a:rPr lang="en-US" sz="3600" dirty="0"/>
              <a:t>	 Matthew 6:14-15</a:t>
            </a:r>
          </a:p>
          <a:p>
            <a:endParaRPr lang="en-US" sz="3600" dirty="0"/>
          </a:p>
          <a:p>
            <a:r>
              <a:rPr lang="en-US" sz="3600" dirty="0"/>
              <a:t>e)	The Lord provides his grace that helps us to forgive others. We cannot do anything apart from Him. </a:t>
            </a:r>
          </a:p>
          <a:p>
            <a:endParaRPr lang="en-US" sz="3600" dirty="0"/>
          </a:p>
          <a:p>
            <a:r>
              <a:rPr lang="en-US" sz="3600" dirty="0"/>
              <a:t>	John 15:6-10 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94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AF413D-6747-48AC-8DB7-F06A88F82565}"/>
              </a:ext>
            </a:extLst>
          </p:cNvPr>
          <p:cNvSpPr/>
          <p:nvPr/>
        </p:nvSpPr>
        <p:spPr>
          <a:xfrm>
            <a:off x="2121408" y="796189"/>
            <a:ext cx="525475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C. BIBLE SCRIPTURES FROM FAULTS TO FAITH</a:t>
            </a:r>
          </a:p>
          <a:p>
            <a:endParaRPr lang="en-US" sz="7200" dirty="0"/>
          </a:p>
          <a:p>
            <a:r>
              <a:rPr lang="en-US" sz="7200" dirty="0"/>
              <a:t> </a:t>
            </a:r>
          </a:p>
          <a:p>
            <a:endParaRPr lang="en-US" sz="7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8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AGENDA FOR TONIGHT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6:30 Opening Prayer &amp; Food</a:t>
            </a:r>
          </a:p>
          <a:p>
            <a:pPr defTabSz="914400" fontAlgn="base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6:40 Icebreakers</a:t>
            </a:r>
          </a:p>
          <a:p>
            <a:pPr defTabSz="914400" fontAlgn="base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6:45-8:00pm Bible Study</a:t>
            </a:r>
          </a:p>
        </p:txBody>
      </p:sp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8DA81801-9FB0-5849-9D08-53849FCD66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80" r="8689"/>
          <a:stretch/>
        </p:blipFill>
        <p:spPr>
          <a:xfrm>
            <a:off x="5338628" y="609600"/>
            <a:ext cx="6178058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03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10BD5-5E04-4EC6-8CDB-156388EE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86929"/>
            <a:ext cx="7674983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br>
              <a:rPr lang="en-US" sz="5600" dirty="0"/>
            </a:br>
            <a:r>
              <a:rPr lang="en-US" sz="5600" dirty="0"/>
              <a:t>THE WOMAN WITH THE ISSUE OF BLOOD</a:t>
            </a:r>
            <a:br>
              <a:rPr lang="en-US" sz="5600" dirty="0"/>
            </a:br>
            <a:br>
              <a:rPr lang="en-US" sz="5600" dirty="0"/>
            </a:b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198835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43D76D-9F5C-4B87-93B2-EFFBA5FD1A57}"/>
              </a:ext>
            </a:extLst>
          </p:cNvPr>
          <p:cNvSpPr/>
          <p:nvPr/>
        </p:nvSpPr>
        <p:spPr>
          <a:xfrm>
            <a:off x="882316" y="1411705"/>
            <a:ext cx="61764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5400" dirty="0"/>
              <a:t>Matthew 9:18-25</a:t>
            </a:r>
          </a:p>
          <a:p>
            <a:endParaRPr lang="en-US" sz="5400" dirty="0"/>
          </a:p>
          <a:p>
            <a:r>
              <a:rPr lang="en-US" sz="5400" dirty="0"/>
              <a:t>Mark 5:21-43</a:t>
            </a:r>
          </a:p>
          <a:p>
            <a:endParaRPr lang="en-US" sz="5400" dirty="0"/>
          </a:p>
          <a:p>
            <a:r>
              <a:rPr lang="en-US" sz="5400" dirty="0"/>
              <a:t>Luke 8:40-56</a:t>
            </a:r>
          </a:p>
        </p:txBody>
      </p:sp>
    </p:spTree>
    <p:extLst>
      <p:ext uri="{BB962C8B-B14F-4D97-AF65-F5344CB8AC3E}">
        <p14:creationId xmlns:p14="http://schemas.microsoft.com/office/powerpoint/2010/main" val="1302267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D78369-B70C-4A67-8033-404BA3E5660C}"/>
              </a:ext>
            </a:extLst>
          </p:cNvPr>
          <p:cNvSpPr/>
          <p:nvPr/>
        </p:nvSpPr>
        <p:spPr>
          <a:xfrm>
            <a:off x="377952" y="670560"/>
            <a:ext cx="876604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I.</a:t>
            </a:r>
            <a:r>
              <a:rPr lang="en-US" sz="2800" b="1" dirty="0"/>
              <a:t>	How did these characters in these stories go from faults to faith? The woman, Jairus and the little girl?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II.	What were the differences in these scriptures although it is the same story?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III.	What were the faults?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IV.	When and where did faith play a role in these stories?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86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10BD5-5E04-4EC6-8CDB-156388EE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86929"/>
            <a:ext cx="7674983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br>
              <a:rPr lang="en-US" sz="5600" dirty="0"/>
            </a:br>
            <a:r>
              <a:rPr lang="en-US" sz="56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CBD33-2C97-41EE-8A3A-6097B1B1F26A}"/>
              </a:ext>
            </a:extLst>
          </p:cNvPr>
          <p:cNvSpPr/>
          <p:nvPr/>
        </p:nvSpPr>
        <p:spPr>
          <a:xfrm>
            <a:off x="1560577" y="2590078"/>
            <a:ext cx="5475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MARY &amp; MARTHA</a:t>
            </a:r>
          </a:p>
        </p:txBody>
      </p:sp>
    </p:spTree>
    <p:extLst>
      <p:ext uri="{BB962C8B-B14F-4D97-AF65-F5344CB8AC3E}">
        <p14:creationId xmlns:p14="http://schemas.microsoft.com/office/powerpoint/2010/main" val="106188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58B611-B822-45BC-9476-F4DBA680FDE5}"/>
              </a:ext>
            </a:extLst>
          </p:cNvPr>
          <p:cNvSpPr/>
          <p:nvPr/>
        </p:nvSpPr>
        <p:spPr>
          <a:xfrm>
            <a:off x="1042737" y="978568"/>
            <a:ext cx="68820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/>
              <a:t>Luke </a:t>
            </a:r>
          </a:p>
          <a:p>
            <a:r>
              <a:rPr lang="en-US" sz="8800" dirty="0"/>
              <a:t>10:38-42</a:t>
            </a:r>
          </a:p>
        </p:txBody>
      </p:sp>
    </p:spTree>
    <p:extLst>
      <p:ext uri="{BB962C8B-B14F-4D97-AF65-F5344CB8AC3E}">
        <p14:creationId xmlns:p14="http://schemas.microsoft.com/office/powerpoint/2010/main" val="58020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624D25-459C-4445-A0FF-B26971383DB7}"/>
              </a:ext>
            </a:extLst>
          </p:cNvPr>
          <p:cNvSpPr/>
          <p:nvPr/>
        </p:nvSpPr>
        <p:spPr>
          <a:xfrm>
            <a:off x="3048000" y="24133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4B442-3EE7-4A5B-A1FE-9448E06FC00A}"/>
              </a:ext>
            </a:extLst>
          </p:cNvPr>
          <p:cNvSpPr/>
          <p:nvPr/>
        </p:nvSpPr>
        <p:spPr>
          <a:xfrm>
            <a:off x="731520" y="366623"/>
            <a:ext cx="84124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I.	How did these characters in these stories go from faults to faith? 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II.	What were the differences in the lives of these women?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III.	 What were the faults of Mary? What were the faults of Martha?</a:t>
            </a:r>
          </a:p>
          <a:p>
            <a:endParaRPr lang="en-US" sz="3200" b="1" dirty="0"/>
          </a:p>
          <a:p>
            <a:r>
              <a:rPr lang="en-US" sz="3200" b="1" dirty="0"/>
              <a:t>IV.	When and where did faith come to address the fault in the situation?</a:t>
            </a:r>
          </a:p>
          <a:p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720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10BD5-5E04-4EC6-8CDB-156388EE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86929"/>
            <a:ext cx="7674983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br>
              <a:rPr lang="en-US" sz="5600" dirty="0"/>
            </a:br>
            <a:r>
              <a:rPr lang="en-US" sz="56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CBD33-2C97-41EE-8A3A-6097B1B1F26A}"/>
              </a:ext>
            </a:extLst>
          </p:cNvPr>
          <p:cNvSpPr/>
          <p:nvPr/>
        </p:nvSpPr>
        <p:spPr>
          <a:xfrm>
            <a:off x="1560577" y="2590078"/>
            <a:ext cx="5475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The Woman at the Well</a:t>
            </a:r>
          </a:p>
        </p:txBody>
      </p:sp>
    </p:spTree>
    <p:extLst>
      <p:ext uri="{BB962C8B-B14F-4D97-AF65-F5344CB8AC3E}">
        <p14:creationId xmlns:p14="http://schemas.microsoft.com/office/powerpoint/2010/main" val="187266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3DCE8C-9420-464A-8E7B-75365C4D2F17}"/>
              </a:ext>
            </a:extLst>
          </p:cNvPr>
          <p:cNvSpPr/>
          <p:nvPr/>
        </p:nvSpPr>
        <p:spPr>
          <a:xfrm>
            <a:off x="1280160" y="788384"/>
            <a:ext cx="9436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</a:t>
            </a:r>
            <a:r>
              <a:rPr lang="en-US" sz="4800" dirty="0"/>
              <a:t>.	How did this woman go from her faults to faith? </a:t>
            </a:r>
          </a:p>
          <a:p>
            <a:r>
              <a:rPr lang="en-US" sz="4800" dirty="0"/>
              <a:t>II.	How did the disciples think about the women at the well?</a:t>
            </a:r>
          </a:p>
          <a:p>
            <a:r>
              <a:rPr lang="en-US" sz="4800" dirty="0"/>
              <a:t>III.	When and where did faith come to address the fault in the situation?</a:t>
            </a:r>
          </a:p>
        </p:txBody>
      </p:sp>
    </p:spTree>
    <p:extLst>
      <p:ext uri="{BB962C8B-B14F-4D97-AF65-F5344CB8AC3E}">
        <p14:creationId xmlns:p14="http://schemas.microsoft.com/office/powerpoint/2010/main" val="3124998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552751-4E70-4FCC-938B-CAE1579C3FA4}"/>
              </a:ext>
            </a:extLst>
          </p:cNvPr>
          <p:cNvSpPr/>
          <p:nvPr/>
        </p:nvSpPr>
        <p:spPr>
          <a:xfrm>
            <a:off x="945276" y="819912"/>
            <a:ext cx="94788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HOW CAN I GO FROM FAULTS TO FAITH?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6D641B1-5EB2-4C1C-9D40-B368D5A36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240833"/>
              </p:ext>
            </p:extLst>
          </p:nvPr>
        </p:nvGraphicFramePr>
        <p:xfrm>
          <a:off x="1450848" y="2266463"/>
          <a:ext cx="9607296" cy="413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1668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4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7664B08-29A5-024C-BBC4-310B4385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9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Faith Faults &amp; Forgiveness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139" y="2815628"/>
            <a:ext cx="39972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Join us next month on April 3</a:t>
            </a:r>
            <a:r>
              <a:rPr lang="en-US" sz="3200" baseline="30000" dirty="0"/>
              <a:t>rd</a:t>
            </a:r>
            <a:r>
              <a:rPr lang="en-US" sz="3200" dirty="0"/>
              <a:t> 2020 from 6:30 to 8:00pm for Part 2 </a:t>
            </a:r>
          </a:p>
        </p:txBody>
      </p:sp>
    </p:spTree>
    <p:extLst>
      <p:ext uri="{BB962C8B-B14F-4D97-AF65-F5344CB8AC3E}">
        <p14:creationId xmlns:p14="http://schemas.microsoft.com/office/powerpoint/2010/main" val="280583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DE21-101D-45EC-8E1A-9F48C60A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B1CB5-118E-49EB-B2FC-671B5794EA8D}"/>
              </a:ext>
            </a:extLst>
          </p:cNvPr>
          <p:cNvSpPr/>
          <p:nvPr/>
        </p:nvSpPr>
        <p:spPr>
          <a:xfrm>
            <a:off x="1032811" y="2660380"/>
            <a:ext cx="92613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“From Faults to Faith”</a:t>
            </a:r>
          </a:p>
        </p:txBody>
      </p:sp>
    </p:spTree>
    <p:extLst>
      <p:ext uri="{BB962C8B-B14F-4D97-AF65-F5344CB8AC3E}">
        <p14:creationId xmlns:p14="http://schemas.microsoft.com/office/powerpoint/2010/main" val="137811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&amp; Key Concepts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10147624" cy="3756109"/>
          </a:xfrm>
        </p:spPr>
        <p:txBody>
          <a:bodyPr/>
          <a:lstStyle/>
          <a:p>
            <a:r>
              <a:rPr lang="en-US" dirty="0"/>
              <a:t>To understand God’s redemptive process for faults, faith and forgiveness</a:t>
            </a:r>
          </a:p>
          <a:p>
            <a:r>
              <a:rPr lang="en-US" dirty="0"/>
              <a:t>To acknowledge that you can live a fault-free life full of faith .</a:t>
            </a:r>
          </a:p>
          <a:p>
            <a:r>
              <a:rPr lang="en-US" dirty="0"/>
              <a:t>To challenge yourself and identify your own faults, faith and forgiveness. </a:t>
            </a:r>
          </a:p>
          <a:p>
            <a:r>
              <a:rPr lang="en-US" dirty="0"/>
              <a:t>To restore, reengage and reignite your relationships that are fault-ridden, in faith and in the process of forgiveness.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5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Icebreaker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Review what you have learned from last time or what you are expecting to learn tonight if you did not attend on 2/7/20.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Which word stands out the most to you in our theme of “Faults, Faith and Forgiveness’” and why does it resonate with you?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4" name="Rectangle 43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80322" y="2336873"/>
            <a:ext cx="4792631" cy="3391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A fault is the weakness of moral character that is less than a vice.</a:t>
            </a:r>
            <a:endParaRPr lang="en-US" sz="2000" dirty="0"/>
          </a:p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Fault are imperfections or impairments.</a:t>
            </a:r>
            <a:endParaRPr lang="en-US" sz="2000" dirty="0"/>
          </a:p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Responsibility for wrongdoing or failure.</a:t>
            </a:r>
            <a:endParaRPr lang="en-US" sz="2000" dirty="0"/>
          </a:p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A mistake</a:t>
            </a:r>
            <a:endParaRPr lang="en-US" sz="2000" dirty="0"/>
          </a:p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Open to blame</a:t>
            </a:r>
            <a:endParaRPr lang="en-US" sz="2000" dirty="0"/>
          </a:p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Lack</a:t>
            </a:r>
            <a:endParaRPr lang="en-US" sz="2000" dirty="0"/>
          </a:p>
          <a:p>
            <a:pPr marL="685800" lvl="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Fracture </a:t>
            </a:r>
            <a:endParaRPr lang="en-US" sz="2000" dirty="0"/>
          </a:p>
        </p:txBody>
      </p: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B2085E6-DC3E-B345-A406-9B84B5EA8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92" r="1809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321" y="857722"/>
            <a:ext cx="5041629" cy="10809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b="1" dirty="0"/>
              <a:t>A. Review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/>
              <a:t>FAULT: WHAT IS A FAULT?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2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0FEE1E-212A-44A6-B0F2-07987A2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/>
              <a:t>B.	 From Faults to Faith</a:t>
            </a:r>
          </a:p>
        </p:txBody>
      </p:sp>
      <p:sp>
        <p:nvSpPr>
          <p:cNvPr id="4" name="Rectangle 3"/>
          <p:cNvSpPr/>
          <p:nvPr/>
        </p:nvSpPr>
        <p:spPr>
          <a:xfrm>
            <a:off x="760020" y="475013"/>
            <a:ext cx="9844645" cy="1244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dirty="0">
                <a:latin typeface="Times New Roman" charset="0"/>
                <a:ea typeface="Calibri" charset="0"/>
                <a:cs typeface="Times New Roman" charset="0"/>
              </a:rPr>
              <a:t> </a:t>
            </a:r>
            <a:endParaRPr lang="en-US">
              <a:latin typeface="Calibri" charset="0"/>
              <a:ea typeface="Calibri" charset="0"/>
              <a:cs typeface="Times New Roman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latin typeface="Times New Roman" charset="0"/>
                <a:ea typeface="Calibri" charset="0"/>
                <a:cs typeface="Times New Roman" charset="0"/>
              </a:rPr>
              <a:t> </a:t>
            </a:r>
            <a:endParaRPr lang="en-US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8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CC13F-B8E7-4B82-BD13-102EF8A14F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5873" y="1281863"/>
            <a:ext cx="8742948" cy="26484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9600" dirty="0">
                <a:solidFill>
                  <a:srgbClr val="FFFFFF"/>
                </a:solidFill>
              </a:rPr>
              <a:t>Q1. </a:t>
            </a:r>
            <a:br>
              <a:rPr lang="en-US" sz="9600" dirty="0">
                <a:solidFill>
                  <a:srgbClr val="FFFFFF"/>
                </a:solidFill>
              </a:rPr>
            </a:br>
            <a:r>
              <a:rPr lang="en-US" sz="9600" dirty="0">
                <a:solidFill>
                  <a:srgbClr val="FFFFFF"/>
                </a:solidFill>
              </a:rPr>
              <a:t>WHAT IS FAITH? </a:t>
            </a:r>
          </a:p>
        </p:txBody>
      </p:sp>
    </p:spTree>
    <p:extLst>
      <p:ext uri="{BB962C8B-B14F-4D97-AF65-F5344CB8AC3E}">
        <p14:creationId xmlns:p14="http://schemas.microsoft.com/office/powerpoint/2010/main" val="299097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1D8342-459C-4C41-A89B-D920CFE3DCF6}"/>
              </a:ext>
            </a:extLst>
          </p:cNvPr>
          <p:cNvSpPr/>
          <p:nvPr/>
        </p:nvSpPr>
        <p:spPr>
          <a:xfrm>
            <a:off x="390144" y="829056"/>
            <a:ext cx="10789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/>
              <a:t>Hebrews 11:1,6</a:t>
            </a:r>
          </a:p>
          <a:p>
            <a:pPr algn="just"/>
            <a:r>
              <a:rPr lang="en-US" sz="4400" dirty="0"/>
              <a:t>1.	Faith is the substance of things hoped for the evidence of things not seen […] 6. And without faith it is impossible to please God, because anyone who comes to him must believe that he exists and that he rewards those who earnestly seek him.</a:t>
            </a:r>
          </a:p>
        </p:txBody>
      </p:sp>
    </p:spTree>
    <p:extLst>
      <p:ext uri="{BB962C8B-B14F-4D97-AF65-F5344CB8AC3E}">
        <p14:creationId xmlns:p14="http://schemas.microsoft.com/office/powerpoint/2010/main" val="331947127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918</Words>
  <Application>Microsoft Office PowerPoint</Application>
  <PresentationFormat>Widescreen</PresentationFormat>
  <Paragraphs>129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Trebuchet MS</vt:lpstr>
      <vt:lpstr>Wingdings</vt:lpstr>
      <vt:lpstr>Berlin</vt:lpstr>
      <vt:lpstr>Faith Faults &amp; Forgiveness PART 2</vt:lpstr>
      <vt:lpstr>AGENDA FOR TONIGHT</vt:lpstr>
      <vt:lpstr>THEME</vt:lpstr>
      <vt:lpstr>Goals &amp; Key Concepts </vt:lpstr>
      <vt:lpstr>Icebreaker</vt:lpstr>
      <vt:lpstr>A. Review  FAULT: WHAT IS A FAULT? </vt:lpstr>
      <vt:lpstr>B.  From Faults to Faith</vt:lpstr>
      <vt:lpstr>Q1.  WHAT IS FAITH?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WOMAN WITH THE ISSUE OF BLOOD  </vt:lpstr>
      <vt:lpstr>PowerPoint Presentation</vt:lpstr>
      <vt:lpstr>PowerPoint Presentation</vt:lpstr>
      <vt:lpstr>  </vt:lpstr>
      <vt:lpstr>PowerPoint Presentation</vt:lpstr>
      <vt:lpstr>PowerPoint Presentation</vt:lpstr>
      <vt:lpstr>  </vt:lpstr>
      <vt:lpstr>PowerPoint Presentation</vt:lpstr>
      <vt:lpstr>PowerPoint Presentation</vt:lpstr>
      <vt:lpstr>Faith Faults &amp; Forgiveness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Faults &amp; Forgiveness</dc:title>
  <dc:creator>Tyrone Morrison</dc:creator>
  <cp:lastModifiedBy>DeRelle Morrison</cp:lastModifiedBy>
  <cp:revision>12</cp:revision>
  <cp:lastPrinted>2020-02-07T20:49:55Z</cp:lastPrinted>
  <dcterms:created xsi:type="dcterms:W3CDTF">2020-02-06T17:24:40Z</dcterms:created>
  <dcterms:modified xsi:type="dcterms:W3CDTF">2020-03-06T01:47:59Z</dcterms:modified>
</cp:coreProperties>
</file>